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26" autoAdjust="0"/>
  </p:normalViewPr>
  <p:slideViewPr>
    <p:cSldViewPr snapToGrid="0">
      <p:cViewPr varScale="1">
        <p:scale>
          <a:sx n="70" d="100"/>
          <a:sy n="70" d="100"/>
        </p:scale>
        <p:origin x="-564" y="-9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fld id="{B8B833FC-EBBB-4C47-B851-8BDD7F9D7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C2051-A457-47CF-AA5C-8AEDD329D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39405-8631-40FA-91DC-51949113F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23B7C-32D9-4B50-852B-13AF4713C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9829C-DFA2-4B49-AF5A-72F711733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2F54C-6241-4B7A-A63F-34ECBC885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29E13-D0A4-4D7E-AB14-27709700A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768C5-ED98-473A-A7CF-C8C4E2BFC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C57A5-CF98-48D3-BD9B-76EFDA958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3289-0E0C-48CE-A307-FBC829A89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EDF49-0E7A-480E-947B-A10079A11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9669A-CFC9-4176-B637-33A0D3915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+mn-lt"/>
              </a:defRPr>
            </a:lvl1pPr>
          </a:lstStyle>
          <a:p>
            <a:pPr>
              <a:defRPr/>
            </a:pPr>
            <a:fld id="{0FE53365-C349-43E5-9F29-AB804A1C3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Freeform 358"/>
          <p:cNvSpPr>
            <a:spLocks/>
          </p:cNvSpPr>
          <p:nvPr/>
        </p:nvSpPr>
        <p:spPr bwMode="auto">
          <a:xfrm>
            <a:off x="6340475" y="4845278"/>
            <a:ext cx="598488" cy="871538"/>
          </a:xfrm>
          <a:custGeom>
            <a:avLst/>
            <a:gdLst>
              <a:gd name="T0" fmla="*/ 0 w 377"/>
              <a:gd name="T1" fmla="*/ 549 h 549"/>
              <a:gd name="T2" fmla="*/ 335 w 377"/>
              <a:gd name="T3" fmla="*/ 471 h 549"/>
              <a:gd name="T4" fmla="*/ 362 w 377"/>
              <a:gd name="T5" fmla="*/ 453 h 549"/>
              <a:gd name="T6" fmla="*/ 369 w 377"/>
              <a:gd name="T7" fmla="*/ 429 h 549"/>
              <a:gd name="T8" fmla="*/ 377 w 377"/>
              <a:gd name="T9" fmla="*/ 380 h 549"/>
              <a:gd name="T10" fmla="*/ 360 w 377"/>
              <a:gd name="T11" fmla="*/ 86 h 549"/>
              <a:gd name="T12" fmla="*/ 361 w 377"/>
              <a:gd name="T13" fmla="*/ 45 h 549"/>
              <a:gd name="T14" fmla="*/ 343 w 377"/>
              <a:gd name="T15" fmla="*/ 17 h 549"/>
              <a:gd name="T16" fmla="*/ 319 w 377"/>
              <a:gd name="T17" fmla="*/ 5 h 549"/>
              <a:gd name="T18" fmla="*/ 275 w 377"/>
              <a:gd name="T19" fmla="*/ 0 h 549"/>
              <a:gd name="T20" fmla="*/ 178 w 377"/>
              <a:gd name="T21" fmla="*/ 21 h 549"/>
              <a:gd name="T22" fmla="*/ 35 w 377"/>
              <a:gd name="T23" fmla="*/ 51 h 54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77"/>
              <a:gd name="T37" fmla="*/ 0 h 549"/>
              <a:gd name="T38" fmla="*/ 377 w 377"/>
              <a:gd name="T39" fmla="*/ 549 h 54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77" h="549">
                <a:moveTo>
                  <a:pt x="0" y="549"/>
                </a:moveTo>
                <a:lnTo>
                  <a:pt x="335" y="471"/>
                </a:lnTo>
                <a:lnTo>
                  <a:pt x="362" y="453"/>
                </a:lnTo>
                <a:lnTo>
                  <a:pt x="369" y="429"/>
                </a:lnTo>
                <a:lnTo>
                  <a:pt x="377" y="380"/>
                </a:lnTo>
                <a:lnTo>
                  <a:pt x="360" y="86"/>
                </a:lnTo>
                <a:lnTo>
                  <a:pt x="361" y="45"/>
                </a:lnTo>
                <a:lnTo>
                  <a:pt x="343" y="17"/>
                </a:lnTo>
                <a:lnTo>
                  <a:pt x="319" y="5"/>
                </a:lnTo>
                <a:lnTo>
                  <a:pt x="275" y="0"/>
                </a:lnTo>
                <a:lnTo>
                  <a:pt x="178" y="21"/>
                </a:lnTo>
                <a:lnTo>
                  <a:pt x="35" y="5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361" name="Freeform 360"/>
          <p:cNvSpPr>
            <a:spLocks/>
          </p:cNvSpPr>
          <p:nvPr/>
        </p:nvSpPr>
        <p:spPr bwMode="auto">
          <a:xfrm>
            <a:off x="830263" y="3343503"/>
            <a:ext cx="2611437" cy="1938338"/>
          </a:xfrm>
          <a:custGeom>
            <a:avLst/>
            <a:gdLst>
              <a:gd name="T0" fmla="*/ 12 w 1645"/>
              <a:gd name="T1" fmla="*/ 358 h 1221"/>
              <a:gd name="T2" fmla="*/ 0 w 1645"/>
              <a:gd name="T3" fmla="*/ 393 h 1221"/>
              <a:gd name="T4" fmla="*/ 48 w 1645"/>
              <a:gd name="T5" fmla="*/ 750 h 1221"/>
              <a:gd name="T6" fmla="*/ 51 w 1645"/>
              <a:gd name="T7" fmla="*/ 861 h 1221"/>
              <a:gd name="T8" fmla="*/ 40 w 1645"/>
              <a:gd name="T9" fmla="*/ 1054 h 1221"/>
              <a:gd name="T10" fmla="*/ 50 w 1645"/>
              <a:gd name="T11" fmla="*/ 1135 h 1221"/>
              <a:gd name="T12" fmla="*/ 73 w 1645"/>
              <a:gd name="T13" fmla="*/ 1174 h 1221"/>
              <a:gd name="T14" fmla="*/ 102 w 1645"/>
              <a:gd name="T15" fmla="*/ 1212 h 1221"/>
              <a:gd name="T16" fmla="*/ 170 w 1645"/>
              <a:gd name="T17" fmla="*/ 1221 h 1221"/>
              <a:gd name="T18" fmla="*/ 239 w 1645"/>
              <a:gd name="T19" fmla="*/ 1203 h 1221"/>
              <a:gd name="T20" fmla="*/ 350 w 1645"/>
              <a:gd name="T21" fmla="*/ 1176 h 1221"/>
              <a:gd name="T22" fmla="*/ 1619 w 1645"/>
              <a:gd name="T23" fmla="*/ 809 h 1221"/>
              <a:gd name="T24" fmla="*/ 1645 w 1645"/>
              <a:gd name="T25" fmla="*/ 778 h 1221"/>
              <a:gd name="T26" fmla="*/ 1633 w 1645"/>
              <a:gd name="T27" fmla="*/ 742 h 1221"/>
              <a:gd name="T28" fmla="*/ 1561 w 1645"/>
              <a:gd name="T29" fmla="*/ 697 h 1221"/>
              <a:gd name="T30" fmla="*/ 1444 w 1645"/>
              <a:gd name="T31" fmla="*/ 613 h 1221"/>
              <a:gd name="T32" fmla="*/ 1353 w 1645"/>
              <a:gd name="T33" fmla="*/ 560 h 1221"/>
              <a:gd name="T34" fmla="*/ 1302 w 1645"/>
              <a:gd name="T35" fmla="*/ 526 h 1221"/>
              <a:gd name="T36" fmla="*/ 1233 w 1645"/>
              <a:gd name="T37" fmla="*/ 526 h 1221"/>
              <a:gd name="T38" fmla="*/ 543 w 1645"/>
              <a:gd name="T39" fmla="*/ 714 h 1221"/>
              <a:gd name="T40" fmla="*/ 539 w 1645"/>
              <a:gd name="T41" fmla="*/ 689 h 1221"/>
              <a:gd name="T42" fmla="*/ 1153 w 1645"/>
              <a:gd name="T43" fmla="*/ 531 h 1221"/>
              <a:gd name="T44" fmla="*/ 1225 w 1645"/>
              <a:gd name="T45" fmla="*/ 500 h 1221"/>
              <a:gd name="T46" fmla="*/ 1246 w 1645"/>
              <a:gd name="T47" fmla="*/ 478 h 1221"/>
              <a:gd name="T48" fmla="*/ 1246 w 1645"/>
              <a:gd name="T49" fmla="*/ 454 h 1221"/>
              <a:gd name="T50" fmla="*/ 1207 w 1645"/>
              <a:gd name="T51" fmla="*/ 382 h 1221"/>
              <a:gd name="T52" fmla="*/ 1180 w 1645"/>
              <a:gd name="T53" fmla="*/ 259 h 1221"/>
              <a:gd name="T54" fmla="*/ 1175 w 1645"/>
              <a:gd name="T55" fmla="*/ 99 h 1221"/>
              <a:gd name="T56" fmla="*/ 1158 w 1645"/>
              <a:gd name="T57" fmla="*/ 30 h 1221"/>
              <a:gd name="T58" fmla="*/ 1126 w 1645"/>
              <a:gd name="T59" fmla="*/ 9 h 1221"/>
              <a:gd name="T60" fmla="*/ 1088 w 1645"/>
              <a:gd name="T61" fmla="*/ 0 h 1221"/>
              <a:gd name="T62" fmla="*/ 1033 w 1645"/>
              <a:gd name="T63" fmla="*/ 13 h 1221"/>
              <a:gd name="T64" fmla="*/ 987 w 1645"/>
              <a:gd name="T65" fmla="*/ 30 h 1221"/>
              <a:gd name="T66" fmla="*/ 898 w 1645"/>
              <a:gd name="T67" fmla="*/ 58 h 1221"/>
              <a:gd name="T68" fmla="*/ 652 w 1645"/>
              <a:gd name="T69" fmla="*/ 121 h 1221"/>
              <a:gd name="T70" fmla="*/ 520 w 1645"/>
              <a:gd name="T71" fmla="*/ 157 h 1221"/>
              <a:gd name="T72" fmla="*/ 427 w 1645"/>
              <a:gd name="T73" fmla="*/ 189 h 1221"/>
              <a:gd name="T74" fmla="*/ 349 w 1645"/>
              <a:gd name="T75" fmla="*/ 223 h 1221"/>
              <a:gd name="T76" fmla="*/ 308 w 1645"/>
              <a:gd name="T77" fmla="*/ 250 h 1221"/>
              <a:gd name="T78" fmla="*/ 275 w 1645"/>
              <a:gd name="T79" fmla="*/ 280 h 1221"/>
              <a:gd name="T80" fmla="*/ 226 w 1645"/>
              <a:gd name="T81" fmla="*/ 306 h 1221"/>
              <a:gd name="T82" fmla="*/ 154 w 1645"/>
              <a:gd name="T83" fmla="*/ 316 h 1221"/>
              <a:gd name="T84" fmla="*/ 88 w 1645"/>
              <a:gd name="T85" fmla="*/ 325 h 1221"/>
              <a:gd name="T86" fmla="*/ 28 w 1645"/>
              <a:gd name="T87" fmla="*/ 339 h 1221"/>
              <a:gd name="T88" fmla="*/ 12 w 1645"/>
              <a:gd name="T89" fmla="*/ 361 h 122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645"/>
              <a:gd name="T136" fmla="*/ 0 h 1221"/>
              <a:gd name="T137" fmla="*/ 1645 w 1645"/>
              <a:gd name="T138" fmla="*/ 1221 h 122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645" h="1221">
                <a:moveTo>
                  <a:pt x="12" y="358"/>
                </a:moveTo>
                <a:lnTo>
                  <a:pt x="0" y="393"/>
                </a:lnTo>
                <a:lnTo>
                  <a:pt x="48" y="750"/>
                </a:lnTo>
                <a:lnTo>
                  <a:pt x="51" y="861"/>
                </a:lnTo>
                <a:lnTo>
                  <a:pt x="40" y="1054"/>
                </a:lnTo>
                <a:lnTo>
                  <a:pt x="50" y="1135"/>
                </a:lnTo>
                <a:lnTo>
                  <a:pt x="73" y="1174"/>
                </a:lnTo>
                <a:lnTo>
                  <a:pt x="102" y="1212"/>
                </a:lnTo>
                <a:lnTo>
                  <a:pt x="170" y="1221"/>
                </a:lnTo>
                <a:lnTo>
                  <a:pt x="239" y="1203"/>
                </a:lnTo>
                <a:lnTo>
                  <a:pt x="350" y="1176"/>
                </a:lnTo>
                <a:lnTo>
                  <a:pt x="1619" y="809"/>
                </a:lnTo>
                <a:lnTo>
                  <a:pt x="1645" y="778"/>
                </a:lnTo>
                <a:lnTo>
                  <a:pt x="1633" y="742"/>
                </a:lnTo>
                <a:lnTo>
                  <a:pt x="1561" y="697"/>
                </a:lnTo>
                <a:lnTo>
                  <a:pt x="1444" y="613"/>
                </a:lnTo>
                <a:lnTo>
                  <a:pt x="1353" y="560"/>
                </a:lnTo>
                <a:lnTo>
                  <a:pt x="1302" y="526"/>
                </a:lnTo>
                <a:lnTo>
                  <a:pt x="1233" y="526"/>
                </a:lnTo>
                <a:lnTo>
                  <a:pt x="543" y="714"/>
                </a:lnTo>
                <a:lnTo>
                  <a:pt x="539" y="689"/>
                </a:lnTo>
                <a:lnTo>
                  <a:pt x="1153" y="531"/>
                </a:lnTo>
                <a:lnTo>
                  <a:pt x="1225" y="500"/>
                </a:lnTo>
                <a:lnTo>
                  <a:pt x="1246" y="478"/>
                </a:lnTo>
                <a:lnTo>
                  <a:pt x="1246" y="454"/>
                </a:lnTo>
                <a:lnTo>
                  <a:pt x="1207" y="382"/>
                </a:lnTo>
                <a:lnTo>
                  <a:pt x="1180" y="259"/>
                </a:lnTo>
                <a:lnTo>
                  <a:pt x="1175" y="99"/>
                </a:lnTo>
                <a:lnTo>
                  <a:pt x="1158" y="30"/>
                </a:lnTo>
                <a:lnTo>
                  <a:pt x="1126" y="9"/>
                </a:lnTo>
                <a:lnTo>
                  <a:pt x="1088" y="0"/>
                </a:lnTo>
                <a:lnTo>
                  <a:pt x="1033" y="13"/>
                </a:lnTo>
                <a:lnTo>
                  <a:pt x="987" y="30"/>
                </a:lnTo>
                <a:lnTo>
                  <a:pt x="898" y="58"/>
                </a:lnTo>
                <a:lnTo>
                  <a:pt x="652" y="121"/>
                </a:lnTo>
                <a:lnTo>
                  <a:pt x="520" y="157"/>
                </a:lnTo>
                <a:lnTo>
                  <a:pt x="427" y="189"/>
                </a:lnTo>
                <a:lnTo>
                  <a:pt x="349" y="223"/>
                </a:lnTo>
                <a:lnTo>
                  <a:pt x="308" y="250"/>
                </a:lnTo>
                <a:lnTo>
                  <a:pt x="275" y="280"/>
                </a:lnTo>
                <a:lnTo>
                  <a:pt x="226" y="306"/>
                </a:lnTo>
                <a:lnTo>
                  <a:pt x="154" y="316"/>
                </a:lnTo>
                <a:lnTo>
                  <a:pt x="88" y="325"/>
                </a:lnTo>
                <a:lnTo>
                  <a:pt x="28" y="339"/>
                </a:lnTo>
                <a:lnTo>
                  <a:pt x="12" y="36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362" name="Freeform 361"/>
          <p:cNvSpPr>
            <a:spLocks/>
          </p:cNvSpPr>
          <p:nvPr/>
        </p:nvSpPr>
        <p:spPr bwMode="auto">
          <a:xfrm>
            <a:off x="6904038" y="2735491"/>
            <a:ext cx="1301750" cy="1919287"/>
          </a:xfrm>
          <a:custGeom>
            <a:avLst/>
            <a:gdLst>
              <a:gd name="T0" fmla="*/ 28 w 820"/>
              <a:gd name="T1" fmla="*/ 1106 h 1209"/>
              <a:gd name="T2" fmla="*/ 31 w 820"/>
              <a:gd name="T3" fmla="*/ 1209 h 1209"/>
              <a:gd name="T4" fmla="*/ 79 w 820"/>
              <a:gd name="T5" fmla="*/ 1185 h 1209"/>
              <a:gd name="T6" fmla="*/ 157 w 820"/>
              <a:gd name="T7" fmla="*/ 1110 h 1209"/>
              <a:gd name="T8" fmla="*/ 217 w 820"/>
              <a:gd name="T9" fmla="*/ 1065 h 1209"/>
              <a:gd name="T10" fmla="*/ 343 w 820"/>
              <a:gd name="T11" fmla="*/ 993 h 1209"/>
              <a:gd name="T12" fmla="*/ 494 w 820"/>
              <a:gd name="T13" fmla="*/ 909 h 1209"/>
              <a:gd name="T14" fmla="*/ 621 w 820"/>
              <a:gd name="T15" fmla="*/ 806 h 1209"/>
              <a:gd name="T16" fmla="*/ 712 w 820"/>
              <a:gd name="T17" fmla="*/ 671 h 1209"/>
              <a:gd name="T18" fmla="*/ 744 w 820"/>
              <a:gd name="T19" fmla="*/ 563 h 1209"/>
              <a:gd name="T20" fmla="*/ 762 w 820"/>
              <a:gd name="T21" fmla="*/ 482 h 1209"/>
              <a:gd name="T22" fmla="*/ 778 w 820"/>
              <a:gd name="T23" fmla="*/ 402 h 1209"/>
              <a:gd name="T24" fmla="*/ 811 w 820"/>
              <a:gd name="T25" fmla="*/ 201 h 1209"/>
              <a:gd name="T26" fmla="*/ 820 w 820"/>
              <a:gd name="T27" fmla="*/ 131 h 1209"/>
              <a:gd name="T28" fmla="*/ 807 w 820"/>
              <a:gd name="T29" fmla="*/ 72 h 1209"/>
              <a:gd name="T30" fmla="*/ 777 w 820"/>
              <a:gd name="T31" fmla="*/ 18 h 1209"/>
              <a:gd name="T32" fmla="*/ 735 w 820"/>
              <a:gd name="T33" fmla="*/ 0 h 1209"/>
              <a:gd name="T34" fmla="*/ 678 w 820"/>
              <a:gd name="T35" fmla="*/ 3 h 1209"/>
              <a:gd name="T36" fmla="*/ 409 w 820"/>
              <a:gd name="T37" fmla="*/ 69 h 1209"/>
              <a:gd name="T38" fmla="*/ 74 w 820"/>
              <a:gd name="T39" fmla="*/ 155 h 1209"/>
              <a:gd name="T40" fmla="*/ 36 w 820"/>
              <a:gd name="T41" fmla="*/ 168 h 1209"/>
              <a:gd name="T42" fmla="*/ 12 w 820"/>
              <a:gd name="T43" fmla="*/ 195 h 1209"/>
              <a:gd name="T44" fmla="*/ 0 w 820"/>
              <a:gd name="T45" fmla="*/ 237 h 1209"/>
              <a:gd name="T46" fmla="*/ 3 w 820"/>
              <a:gd name="T47" fmla="*/ 276 h 1209"/>
              <a:gd name="T48" fmla="*/ 22 w 820"/>
              <a:gd name="T49" fmla="*/ 292 h 1209"/>
              <a:gd name="T50" fmla="*/ 40 w 820"/>
              <a:gd name="T51" fmla="*/ 378 h 1209"/>
              <a:gd name="T52" fmla="*/ 21 w 820"/>
              <a:gd name="T53" fmla="*/ 383 h 1209"/>
              <a:gd name="T54" fmla="*/ 5 w 820"/>
              <a:gd name="T55" fmla="*/ 403 h 1209"/>
              <a:gd name="T56" fmla="*/ 5 w 820"/>
              <a:gd name="T57" fmla="*/ 480 h 1209"/>
              <a:gd name="T58" fmla="*/ 24 w 820"/>
              <a:gd name="T59" fmla="*/ 491 h 1209"/>
              <a:gd name="T60" fmla="*/ 91 w 820"/>
              <a:gd name="T61" fmla="*/ 489 h 1209"/>
              <a:gd name="T62" fmla="*/ 100 w 820"/>
              <a:gd name="T63" fmla="*/ 455 h 1209"/>
              <a:gd name="T64" fmla="*/ 160 w 820"/>
              <a:gd name="T65" fmla="*/ 438 h 1209"/>
              <a:gd name="T66" fmla="*/ 183 w 820"/>
              <a:gd name="T67" fmla="*/ 464 h 1209"/>
              <a:gd name="T68" fmla="*/ 126 w 820"/>
              <a:gd name="T69" fmla="*/ 483 h 1209"/>
              <a:gd name="T70" fmla="*/ 133 w 820"/>
              <a:gd name="T71" fmla="*/ 594 h 1209"/>
              <a:gd name="T72" fmla="*/ 168 w 820"/>
              <a:gd name="T73" fmla="*/ 583 h 1209"/>
              <a:gd name="T74" fmla="*/ 175 w 820"/>
              <a:gd name="T75" fmla="*/ 608 h 1209"/>
              <a:gd name="T76" fmla="*/ 133 w 820"/>
              <a:gd name="T77" fmla="*/ 617 h 1209"/>
              <a:gd name="T78" fmla="*/ 138 w 820"/>
              <a:gd name="T79" fmla="*/ 660 h 1209"/>
              <a:gd name="T80" fmla="*/ 178 w 820"/>
              <a:gd name="T81" fmla="*/ 653 h 1209"/>
              <a:gd name="T82" fmla="*/ 175 w 820"/>
              <a:gd name="T83" fmla="*/ 635 h 1209"/>
              <a:gd name="T84" fmla="*/ 270 w 820"/>
              <a:gd name="T85" fmla="*/ 611 h 1209"/>
              <a:gd name="T86" fmla="*/ 273 w 820"/>
              <a:gd name="T87" fmla="*/ 627 h 1209"/>
              <a:gd name="T88" fmla="*/ 304 w 820"/>
              <a:gd name="T89" fmla="*/ 620 h 1209"/>
              <a:gd name="T90" fmla="*/ 298 w 820"/>
              <a:gd name="T91" fmla="*/ 603 h 1209"/>
              <a:gd name="T92" fmla="*/ 429 w 820"/>
              <a:gd name="T93" fmla="*/ 567 h 1209"/>
              <a:gd name="T94" fmla="*/ 417 w 820"/>
              <a:gd name="T95" fmla="*/ 594 h 1209"/>
              <a:gd name="T96" fmla="*/ 369 w 820"/>
              <a:gd name="T97" fmla="*/ 420 h 1209"/>
              <a:gd name="T98" fmla="*/ 438 w 820"/>
              <a:gd name="T99" fmla="*/ 401 h 1209"/>
              <a:gd name="T100" fmla="*/ 492 w 820"/>
              <a:gd name="T101" fmla="*/ 591 h 1209"/>
              <a:gd name="T102" fmla="*/ 485 w 820"/>
              <a:gd name="T103" fmla="*/ 609 h 1209"/>
              <a:gd name="T104" fmla="*/ 136 w 820"/>
              <a:gd name="T105" fmla="*/ 699 h 1209"/>
              <a:gd name="T106" fmla="*/ 136 w 820"/>
              <a:gd name="T107" fmla="*/ 725 h 1209"/>
              <a:gd name="T108" fmla="*/ 15 w 820"/>
              <a:gd name="T109" fmla="*/ 729 h 1209"/>
              <a:gd name="T110" fmla="*/ 18 w 820"/>
              <a:gd name="T111" fmla="*/ 866 h 1209"/>
              <a:gd name="T112" fmla="*/ 22 w 820"/>
              <a:gd name="T113" fmla="*/ 995 h 1209"/>
              <a:gd name="T114" fmla="*/ 28 w 820"/>
              <a:gd name="T115" fmla="*/ 1104 h 120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20"/>
              <a:gd name="T175" fmla="*/ 0 h 1209"/>
              <a:gd name="T176" fmla="*/ 820 w 820"/>
              <a:gd name="T177" fmla="*/ 1209 h 120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20" h="1209">
                <a:moveTo>
                  <a:pt x="28" y="1106"/>
                </a:moveTo>
                <a:lnTo>
                  <a:pt x="31" y="1209"/>
                </a:lnTo>
                <a:lnTo>
                  <a:pt x="79" y="1185"/>
                </a:lnTo>
                <a:lnTo>
                  <a:pt x="157" y="1110"/>
                </a:lnTo>
                <a:lnTo>
                  <a:pt x="217" y="1065"/>
                </a:lnTo>
                <a:lnTo>
                  <a:pt x="343" y="993"/>
                </a:lnTo>
                <a:lnTo>
                  <a:pt x="494" y="909"/>
                </a:lnTo>
                <a:lnTo>
                  <a:pt x="621" y="806"/>
                </a:lnTo>
                <a:lnTo>
                  <a:pt x="712" y="671"/>
                </a:lnTo>
                <a:lnTo>
                  <a:pt x="744" y="563"/>
                </a:lnTo>
                <a:lnTo>
                  <a:pt x="762" y="482"/>
                </a:lnTo>
                <a:lnTo>
                  <a:pt x="778" y="402"/>
                </a:lnTo>
                <a:lnTo>
                  <a:pt x="811" y="201"/>
                </a:lnTo>
                <a:lnTo>
                  <a:pt x="820" y="131"/>
                </a:lnTo>
                <a:lnTo>
                  <a:pt x="807" y="72"/>
                </a:lnTo>
                <a:lnTo>
                  <a:pt x="777" y="18"/>
                </a:lnTo>
                <a:lnTo>
                  <a:pt x="735" y="0"/>
                </a:lnTo>
                <a:lnTo>
                  <a:pt x="678" y="3"/>
                </a:lnTo>
                <a:lnTo>
                  <a:pt x="409" y="69"/>
                </a:lnTo>
                <a:lnTo>
                  <a:pt x="74" y="155"/>
                </a:lnTo>
                <a:lnTo>
                  <a:pt x="36" y="168"/>
                </a:lnTo>
                <a:lnTo>
                  <a:pt x="12" y="195"/>
                </a:lnTo>
                <a:lnTo>
                  <a:pt x="0" y="237"/>
                </a:lnTo>
                <a:lnTo>
                  <a:pt x="3" y="276"/>
                </a:lnTo>
                <a:lnTo>
                  <a:pt x="22" y="292"/>
                </a:lnTo>
                <a:lnTo>
                  <a:pt x="40" y="378"/>
                </a:lnTo>
                <a:lnTo>
                  <a:pt x="21" y="383"/>
                </a:lnTo>
                <a:lnTo>
                  <a:pt x="5" y="403"/>
                </a:lnTo>
                <a:lnTo>
                  <a:pt x="5" y="480"/>
                </a:lnTo>
                <a:lnTo>
                  <a:pt x="24" y="491"/>
                </a:lnTo>
                <a:lnTo>
                  <a:pt x="91" y="489"/>
                </a:lnTo>
                <a:lnTo>
                  <a:pt x="100" y="455"/>
                </a:lnTo>
                <a:lnTo>
                  <a:pt x="160" y="438"/>
                </a:lnTo>
                <a:lnTo>
                  <a:pt x="183" y="464"/>
                </a:lnTo>
                <a:lnTo>
                  <a:pt x="126" y="483"/>
                </a:lnTo>
                <a:lnTo>
                  <a:pt x="133" y="594"/>
                </a:lnTo>
                <a:lnTo>
                  <a:pt x="168" y="583"/>
                </a:lnTo>
                <a:lnTo>
                  <a:pt x="175" y="608"/>
                </a:lnTo>
                <a:lnTo>
                  <a:pt x="133" y="617"/>
                </a:lnTo>
                <a:lnTo>
                  <a:pt x="138" y="660"/>
                </a:lnTo>
                <a:lnTo>
                  <a:pt x="178" y="653"/>
                </a:lnTo>
                <a:lnTo>
                  <a:pt x="175" y="635"/>
                </a:lnTo>
                <a:lnTo>
                  <a:pt x="270" y="611"/>
                </a:lnTo>
                <a:lnTo>
                  <a:pt x="273" y="627"/>
                </a:lnTo>
                <a:lnTo>
                  <a:pt x="304" y="620"/>
                </a:lnTo>
                <a:lnTo>
                  <a:pt x="298" y="603"/>
                </a:lnTo>
                <a:lnTo>
                  <a:pt x="429" y="567"/>
                </a:lnTo>
                <a:lnTo>
                  <a:pt x="417" y="594"/>
                </a:lnTo>
                <a:lnTo>
                  <a:pt x="369" y="420"/>
                </a:lnTo>
                <a:lnTo>
                  <a:pt x="438" y="401"/>
                </a:lnTo>
                <a:lnTo>
                  <a:pt x="492" y="591"/>
                </a:lnTo>
                <a:lnTo>
                  <a:pt x="485" y="609"/>
                </a:lnTo>
                <a:lnTo>
                  <a:pt x="136" y="699"/>
                </a:lnTo>
                <a:lnTo>
                  <a:pt x="136" y="725"/>
                </a:lnTo>
                <a:lnTo>
                  <a:pt x="15" y="729"/>
                </a:lnTo>
                <a:lnTo>
                  <a:pt x="18" y="866"/>
                </a:lnTo>
                <a:lnTo>
                  <a:pt x="22" y="995"/>
                </a:lnTo>
                <a:lnTo>
                  <a:pt x="28" y="110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364" name="Freeform 363" descr="Wave"/>
          <p:cNvSpPr>
            <a:spLocks/>
          </p:cNvSpPr>
          <p:nvPr/>
        </p:nvSpPr>
        <p:spPr bwMode="auto">
          <a:xfrm>
            <a:off x="7004050" y="3918178"/>
            <a:ext cx="1973263" cy="1185863"/>
          </a:xfrm>
          <a:custGeom>
            <a:avLst/>
            <a:gdLst>
              <a:gd name="T0" fmla="*/ 1234 w 1243"/>
              <a:gd name="T1" fmla="*/ 0 h 747"/>
              <a:gd name="T2" fmla="*/ 1243 w 1243"/>
              <a:gd name="T3" fmla="*/ 102 h 747"/>
              <a:gd name="T4" fmla="*/ 1072 w 1243"/>
              <a:gd name="T5" fmla="*/ 171 h 747"/>
              <a:gd name="T6" fmla="*/ 857 w 1243"/>
              <a:gd name="T7" fmla="*/ 248 h 747"/>
              <a:gd name="T8" fmla="*/ 737 w 1243"/>
              <a:gd name="T9" fmla="*/ 300 h 747"/>
              <a:gd name="T10" fmla="*/ 617 w 1243"/>
              <a:gd name="T11" fmla="*/ 360 h 747"/>
              <a:gd name="T12" fmla="*/ 437 w 1243"/>
              <a:gd name="T13" fmla="*/ 462 h 747"/>
              <a:gd name="T14" fmla="*/ 364 w 1243"/>
              <a:gd name="T15" fmla="*/ 525 h 747"/>
              <a:gd name="T16" fmla="*/ 274 w 1243"/>
              <a:gd name="T17" fmla="*/ 565 h 747"/>
              <a:gd name="T18" fmla="*/ 128 w 1243"/>
              <a:gd name="T19" fmla="*/ 625 h 747"/>
              <a:gd name="T20" fmla="*/ 34 w 1243"/>
              <a:gd name="T21" fmla="*/ 747 h 747"/>
              <a:gd name="T22" fmla="*/ 0 w 1243"/>
              <a:gd name="T23" fmla="*/ 736 h 747"/>
              <a:gd name="T24" fmla="*/ 12 w 1243"/>
              <a:gd name="T25" fmla="*/ 688 h 747"/>
              <a:gd name="T26" fmla="*/ 25 w 1243"/>
              <a:gd name="T27" fmla="*/ 660 h 747"/>
              <a:gd name="T28" fmla="*/ 111 w 1243"/>
              <a:gd name="T29" fmla="*/ 540 h 747"/>
              <a:gd name="T30" fmla="*/ 136 w 1243"/>
              <a:gd name="T31" fmla="*/ 477 h 747"/>
              <a:gd name="T32" fmla="*/ 180 w 1243"/>
              <a:gd name="T33" fmla="*/ 411 h 747"/>
              <a:gd name="T34" fmla="*/ 310 w 1243"/>
              <a:gd name="T35" fmla="*/ 339 h 747"/>
              <a:gd name="T36" fmla="*/ 497 w 1243"/>
              <a:gd name="T37" fmla="*/ 282 h 747"/>
              <a:gd name="T38" fmla="*/ 718 w 1243"/>
              <a:gd name="T39" fmla="*/ 195 h 747"/>
              <a:gd name="T40" fmla="*/ 844 w 1243"/>
              <a:gd name="T41" fmla="*/ 153 h 747"/>
              <a:gd name="T42" fmla="*/ 1011 w 1243"/>
              <a:gd name="T43" fmla="*/ 85 h 747"/>
              <a:gd name="T44" fmla="*/ 1234 w 1243"/>
              <a:gd name="T45" fmla="*/ 0 h 74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243"/>
              <a:gd name="T70" fmla="*/ 0 h 747"/>
              <a:gd name="T71" fmla="*/ 1243 w 1243"/>
              <a:gd name="T72" fmla="*/ 747 h 747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243" h="747">
                <a:moveTo>
                  <a:pt x="1234" y="0"/>
                </a:moveTo>
                <a:lnTo>
                  <a:pt x="1243" y="102"/>
                </a:lnTo>
                <a:lnTo>
                  <a:pt x="1072" y="171"/>
                </a:lnTo>
                <a:lnTo>
                  <a:pt x="857" y="248"/>
                </a:lnTo>
                <a:lnTo>
                  <a:pt x="737" y="300"/>
                </a:lnTo>
                <a:lnTo>
                  <a:pt x="617" y="360"/>
                </a:lnTo>
                <a:lnTo>
                  <a:pt x="437" y="462"/>
                </a:lnTo>
                <a:lnTo>
                  <a:pt x="364" y="525"/>
                </a:lnTo>
                <a:lnTo>
                  <a:pt x="274" y="565"/>
                </a:lnTo>
                <a:lnTo>
                  <a:pt x="128" y="625"/>
                </a:lnTo>
                <a:lnTo>
                  <a:pt x="34" y="747"/>
                </a:lnTo>
                <a:lnTo>
                  <a:pt x="0" y="736"/>
                </a:lnTo>
                <a:lnTo>
                  <a:pt x="12" y="688"/>
                </a:lnTo>
                <a:lnTo>
                  <a:pt x="25" y="660"/>
                </a:lnTo>
                <a:lnTo>
                  <a:pt x="111" y="540"/>
                </a:lnTo>
                <a:lnTo>
                  <a:pt x="136" y="477"/>
                </a:lnTo>
                <a:lnTo>
                  <a:pt x="180" y="411"/>
                </a:lnTo>
                <a:lnTo>
                  <a:pt x="310" y="339"/>
                </a:lnTo>
                <a:lnTo>
                  <a:pt x="497" y="282"/>
                </a:lnTo>
                <a:lnTo>
                  <a:pt x="718" y="195"/>
                </a:lnTo>
                <a:lnTo>
                  <a:pt x="844" y="153"/>
                </a:lnTo>
                <a:lnTo>
                  <a:pt x="1011" y="85"/>
                </a:lnTo>
                <a:lnTo>
                  <a:pt x="1234" y="0"/>
                </a:lnTo>
                <a:close/>
              </a:path>
            </a:pathLst>
          </a:custGeom>
          <a:pattFill prst="wave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366" name="Freeform 365" descr="Wave"/>
          <p:cNvSpPr>
            <a:spLocks/>
          </p:cNvSpPr>
          <p:nvPr/>
        </p:nvSpPr>
        <p:spPr bwMode="auto">
          <a:xfrm>
            <a:off x="3700463" y="5104041"/>
            <a:ext cx="3170237" cy="731837"/>
          </a:xfrm>
          <a:custGeom>
            <a:avLst/>
            <a:gdLst>
              <a:gd name="T0" fmla="*/ 0 w 1997"/>
              <a:gd name="T1" fmla="*/ 454 h 461"/>
              <a:gd name="T2" fmla="*/ 69 w 1997"/>
              <a:gd name="T3" fmla="*/ 403 h 461"/>
              <a:gd name="T4" fmla="*/ 352 w 1997"/>
              <a:gd name="T5" fmla="*/ 291 h 461"/>
              <a:gd name="T6" fmla="*/ 540 w 1997"/>
              <a:gd name="T7" fmla="*/ 240 h 461"/>
              <a:gd name="T8" fmla="*/ 609 w 1997"/>
              <a:gd name="T9" fmla="*/ 223 h 461"/>
              <a:gd name="T10" fmla="*/ 678 w 1997"/>
              <a:gd name="T11" fmla="*/ 128 h 461"/>
              <a:gd name="T12" fmla="*/ 823 w 1997"/>
              <a:gd name="T13" fmla="*/ 68 h 461"/>
              <a:gd name="T14" fmla="*/ 900 w 1997"/>
              <a:gd name="T15" fmla="*/ 111 h 461"/>
              <a:gd name="T16" fmla="*/ 1003 w 1997"/>
              <a:gd name="T17" fmla="*/ 188 h 461"/>
              <a:gd name="T18" fmla="*/ 1080 w 1997"/>
              <a:gd name="T19" fmla="*/ 206 h 461"/>
              <a:gd name="T20" fmla="*/ 1209 w 1997"/>
              <a:gd name="T21" fmla="*/ 180 h 461"/>
              <a:gd name="T22" fmla="*/ 1355 w 1997"/>
              <a:gd name="T23" fmla="*/ 137 h 461"/>
              <a:gd name="T24" fmla="*/ 1578 w 1997"/>
              <a:gd name="T25" fmla="*/ 94 h 461"/>
              <a:gd name="T26" fmla="*/ 1766 w 1997"/>
              <a:gd name="T27" fmla="*/ 51 h 461"/>
              <a:gd name="T28" fmla="*/ 1835 w 1997"/>
              <a:gd name="T29" fmla="*/ 43 h 461"/>
              <a:gd name="T30" fmla="*/ 1912 w 1997"/>
              <a:gd name="T31" fmla="*/ 43 h 461"/>
              <a:gd name="T32" fmla="*/ 1972 w 1997"/>
              <a:gd name="T33" fmla="*/ 0 h 461"/>
              <a:gd name="T34" fmla="*/ 1997 w 1997"/>
              <a:gd name="T35" fmla="*/ 17 h 461"/>
              <a:gd name="T36" fmla="*/ 1983 w 1997"/>
              <a:gd name="T37" fmla="*/ 47 h 461"/>
              <a:gd name="T38" fmla="*/ 1958 w 1997"/>
              <a:gd name="T39" fmla="*/ 73 h 461"/>
              <a:gd name="T40" fmla="*/ 1923 w 1997"/>
              <a:gd name="T41" fmla="*/ 83 h 461"/>
              <a:gd name="T42" fmla="*/ 1860 w 1997"/>
              <a:gd name="T43" fmla="*/ 111 h 461"/>
              <a:gd name="T44" fmla="*/ 1792 w 1997"/>
              <a:gd name="T45" fmla="*/ 120 h 461"/>
              <a:gd name="T46" fmla="*/ 1680 w 1997"/>
              <a:gd name="T47" fmla="*/ 146 h 461"/>
              <a:gd name="T48" fmla="*/ 1595 w 1997"/>
              <a:gd name="T49" fmla="*/ 188 h 461"/>
              <a:gd name="T50" fmla="*/ 1458 w 1997"/>
              <a:gd name="T51" fmla="*/ 231 h 461"/>
              <a:gd name="T52" fmla="*/ 1295 w 1997"/>
              <a:gd name="T53" fmla="*/ 334 h 461"/>
              <a:gd name="T54" fmla="*/ 1149 w 1997"/>
              <a:gd name="T55" fmla="*/ 317 h 461"/>
              <a:gd name="T56" fmla="*/ 1063 w 1997"/>
              <a:gd name="T57" fmla="*/ 351 h 461"/>
              <a:gd name="T58" fmla="*/ 1017 w 1997"/>
              <a:gd name="T59" fmla="*/ 353 h 461"/>
              <a:gd name="T60" fmla="*/ 951 w 1997"/>
              <a:gd name="T61" fmla="*/ 347 h 461"/>
              <a:gd name="T62" fmla="*/ 891 w 1997"/>
              <a:gd name="T63" fmla="*/ 347 h 461"/>
              <a:gd name="T64" fmla="*/ 776 w 1997"/>
              <a:gd name="T65" fmla="*/ 368 h 461"/>
              <a:gd name="T66" fmla="*/ 675 w 1997"/>
              <a:gd name="T67" fmla="*/ 395 h 461"/>
              <a:gd name="T68" fmla="*/ 429 w 1997"/>
              <a:gd name="T69" fmla="*/ 446 h 461"/>
              <a:gd name="T70" fmla="*/ 249 w 1997"/>
              <a:gd name="T71" fmla="*/ 461 h 461"/>
              <a:gd name="T72" fmla="*/ 0 w 1997"/>
              <a:gd name="T73" fmla="*/ 454 h 46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997"/>
              <a:gd name="T112" fmla="*/ 0 h 461"/>
              <a:gd name="T113" fmla="*/ 1997 w 1997"/>
              <a:gd name="T114" fmla="*/ 461 h 461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997" h="461">
                <a:moveTo>
                  <a:pt x="0" y="454"/>
                </a:moveTo>
                <a:lnTo>
                  <a:pt x="69" y="403"/>
                </a:lnTo>
                <a:lnTo>
                  <a:pt x="352" y="291"/>
                </a:lnTo>
                <a:lnTo>
                  <a:pt x="540" y="240"/>
                </a:lnTo>
                <a:lnTo>
                  <a:pt x="609" y="223"/>
                </a:lnTo>
                <a:lnTo>
                  <a:pt x="678" y="128"/>
                </a:lnTo>
                <a:lnTo>
                  <a:pt x="823" y="68"/>
                </a:lnTo>
                <a:lnTo>
                  <a:pt x="900" y="111"/>
                </a:lnTo>
                <a:lnTo>
                  <a:pt x="1003" y="188"/>
                </a:lnTo>
                <a:lnTo>
                  <a:pt x="1080" y="206"/>
                </a:lnTo>
                <a:lnTo>
                  <a:pt x="1209" y="180"/>
                </a:lnTo>
                <a:lnTo>
                  <a:pt x="1355" y="137"/>
                </a:lnTo>
                <a:cubicBezTo>
                  <a:pt x="1572" y="93"/>
                  <a:pt x="1496" y="94"/>
                  <a:pt x="1578" y="94"/>
                </a:cubicBezTo>
                <a:lnTo>
                  <a:pt x="1766" y="51"/>
                </a:lnTo>
                <a:lnTo>
                  <a:pt x="1835" y="43"/>
                </a:lnTo>
                <a:lnTo>
                  <a:pt x="1912" y="43"/>
                </a:lnTo>
                <a:lnTo>
                  <a:pt x="1972" y="0"/>
                </a:lnTo>
                <a:lnTo>
                  <a:pt x="1997" y="17"/>
                </a:lnTo>
                <a:lnTo>
                  <a:pt x="1983" y="47"/>
                </a:lnTo>
                <a:lnTo>
                  <a:pt x="1958" y="73"/>
                </a:lnTo>
                <a:lnTo>
                  <a:pt x="1923" y="83"/>
                </a:lnTo>
                <a:lnTo>
                  <a:pt x="1860" y="111"/>
                </a:lnTo>
                <a:lnTo>
                  <a:pt x="1792" y="120"/>
                </a:lnTo>
                <a:lnTo>
                  <a:pt x="1680" y="146"/>
                </a:lnTo>
                <a:lnTo>
                  <a:pt x="1595" y="188"/>
                </a:lnTo>
                <a:lnTo>
                  <a:pt x="1458" y="231"/>
                </a:lnTo>
                <a:lnTo>
                  <a:pt x="1295" y="334"/>
                </a:lnTo>
                <a:lnTo>
                  <a:pt x="1149" y="317"/>
                </a:lnTo>
                <a:lnTo>
                  <a:pt x="1063" y="351"/>
                </a:lnTo>
                <a:lnTo>
                  <a:pt x="1017" y="353"/>
                </a:lnTo>
                <a:lnTo>
                  <a:pt x="951" y="347"/>
                </a:lnTo>
                <a:lnTo>
                  <a:pt x="891" y="347"/>
                </a:lnTo>
                <a:lnTo>
                  <a:pt x="776" y="368"/>
                </a:lnTo>
                <a:lnTo>
                  <a:pt x="675" y="395"/>
                </a:lnTo>
                <a:lnTo>
                  <a:pt x="429" y="446"/>
                </a:lnTo>
                <a:lnTo>
                  <a:pt x="249" y="461"/>
                </a:lnTo>
                <a:lnTo>
                  <a:pt x="0" y="454"/>
                </a:lnTo>
                <a:close/>
              </a:path>
            </a:pathLst>
          </a:custGeom>
          <a:pattFill prst="wave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370" name="Freeform 369"/>
          <p:cNvSpPr>
            <a:spLocks/>
          </p:cNvSpPr>
          <p:nvPr/>
        </p:nvSpPr>
        <p:spPr bwMode="auto">
          <a:xfrm>
            <a:off x="6986588" y="2497366"/>
            <a:ext cx="2032000" cy="3036887"/>
          </a:xfrm>
          <a:custGeom>
            <a:avLst/>
            <a:gdLst>
              <a:gd name="T0" fmla="*/ 1256 w 1280"/>
              <a:gd name="T1" fmla="*/ 1627 h 1913"/>
              <a:gd name="T2" fmla="*/ 153 w 1280"/>
              <a:gd name="T3" fmla="*/ 1901 h 1913"/>
              <a:gd name="T4" fmla="*/ 96 w 1280"/>
              <a:gd name="T5" fmla="*/ 1913 h 1913"/>
              <a:gd name="T6" fmla="*/ 50 w 1280"/>
              <a:gd name="T7" fmla="*/ 1905 h 1913"/>
              <a:gd name="T8" fmla="*/ 27 w 1280"/>
              <a:gd name="T9" fmla="*/ 1865 h 1913"/>
              <a:gd name="T10" fmla="*/ 13 w 1280"/>
              <a:gd name="T11" fmla="*/ 1764 h 1913"/>
              <a:gd name="T12" fmla="*/ 0 w 1280"/>
              <a:gd name="T13" fmla="*/ 1487 h 1913"/>
              <a:gd name="T14" fmla="*/ 5 w 1280"/>
              <a:gd name="T15" fmla="*/ 1438 h 1913"/>
              <a:gd name="T16" fmla="*/ 39 w 1280"/>
              <a:gd name="T17" fmla="*/ 1379 h 1913"/>
              <a:gd name="T18" fmla="*/ 108 w 1280"/>
              <a:gd name="T19" fmla="*/ 1301 h 1913"/>
              <a:gd name="T20" fmla="*/ 228 w 1280"/>
              <a:gd name="T21" fmla="*/ 1211 h 1913"/>
              <a:gd name="T22" fmla="*/ 389 w 1280"/>
              <a:gd name="T23" fmla="*/ 1121 h 1913"/>
              <a:gd name="T24" fmla="*/ 545 w 1280"/>
              <a:gd name="T25" fmla="*/ 1016 h 1913"/>
              <a:gd name="T26" fmla="*/ 642 w 1280"/>
              <a:gd name="T27" fmla="*/ 927 h 1913"/>
              <a:gd name="T28" fmla="*/ 693 w 1280"/>
              <a:gd name="T29" fmla="*/ 858 h 1913"/>
              <a:gd name="T30" fmla="*/ 720 w 1280"/>
              <a:gd name="T31" fmla="*/ 776 h 1913"/>
              <a:gd name="T32" fmla="*/ 759 w 1280"/>
              <a:gd name="T33" fmla="*/ 632 h 1913"/>
              <a:gd name="T34" fmla="*/ 795 w 1280"/>
              <a:gd name="T35" fmla="*/ 309 h 1913"/>
              <a:gd name="T36" fmla="*/ 843 w 1280"/>
              <a:gd name="T37" fmla="*/ 164 h 1913"/>
              <a:gd name="T38" fmla="*/ 872 w 1280"/>
              <a:gd name="T39" fmla="*/ 108 h 1913"/>
              <a:gd name="T40" fmla="*/ 905 w 1280"/>
              <a:gd name="T41" fmla="*/ 84 h 1913"/>
              <a:gd name="T42" fmla="*/ 1280 w 1280"/>
              <a:gd name="T43" fmla="*/ 0 h 191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280"/>
              <a:gd name="T67" fmla="*/ 0 h 1913"/>
              <a:gd name="T68" fmla="*/ 1280 w 1280"/>
              <a:gd name="T69" fmla="*/ 1913 h 191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280" h="1913">
                <a:moveTo>
                  <a:pt x="1256" y="1627"/>
                </a:moveTo>
                <a:lnTo>
                  <a:pt x="153" y="1901"/>
                </a:lnTo>
                <a:lnTo>
                  <a:pt x="96" y="1913"/>
                </a:lnTo>
                <a:lnTo>
                  <a:pt x="50" y="1905"/>
                </a:lnTo>
                <a:lnTo>
                  <a:pt x="27" y="1865"/>
                </a:lnTo>
                <a:lnTo>
                  <a:pt x="13" y="1764"/>
                </a:lnTo>
                <a:lnTo>
                  <a:pt x="0" y="1487"/>
                </a:lnTo>
                <a:lnTo>
                  <a:pt x="5" y="1438"/>
                </a:lnTo>
                <a:lnTo>
                  <a:pt x="39" y="1379"/>
                </a:lnTo>
                <a:lnTo>
                  <a:pt x="108" y="1301"/>
                </a:lnTo>
                <a:lnTo>
                  <a:pt x="228" y="1211"/>
                </a:lnTo>
                <a:lnTo>
                  <a:pt x="389" y="1121"/>
                </a:lnTo>
                <a:lnTo>
                  <a:pt x="545" y="1016"/>
                </a:lnTo>
                <a:lnTo>
                  <a:pt x="642" y="927"/>
                </a:lnTo>
                <a:lnTo>
                  <a:pt x="693" y="858"/>
                </a:lnTo>
                <a:lnTo>
                  <a:pt x="720" y="776"/>
                </a:lnTo>
                <a:lnTo>
                  <a:pt x="759" y="632"/>
                </a:lnTo>
                <a:lnTo>
                  <a:pt x="795" y="309"/>
                </a:lnTo>
                <a:lnTo>
                  <a:pt x="843" y="164"/>
                </a:lnTo>
                <a:lnTo>
                  <a:pt x="872" y="108"/>
                </a:lnTo>
                <a:lnTo>
                  <a:pt x="905" y="84"/>
                </a:lnTo>
                <a:lnTo>
                  <a:pt x="128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372" name="Line 10"/>
          <p:cNvSpPr>
            <a:spLocks noChangeShapeType="1"/>
          </p:cNvSpPr>
          <p:nvPr/>
        </p:nvSpPr>
        <p:spPr bwMode="auto">
          <a:xfrm flipV="1">
            <a:off x="6572250" y="5185003"/>
            <a:ext cx="238125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379" name="Freeform 378"/>
          <p:cNvSpPr>
            <a:spLocks/>
          </p:cNvSpPr>
          <p:nvPr/>
        </p:nvSpPr>
        <p:spPr bwMode="auto">
          <a:xfrm>
            <a:off x="2784475" y="846366"/>
            <a:ext cx="4019550" cy="1600200"/>
          </a:xfrm>
          <a:custGeom>
            <a:avLst/>
            <a:gdLst>
              <a:gd name="T0" fmla="*/ 2515 w 2532"/>
              <a:gd name="T1" fmla="*/ 348 h 1008"/>
              <a:gd name="T2" fmla="*/ 2532 w 2532"/>
              <a:gd name="T3" fmla="*/ 400 h 1008"/>
              <a:gd name="T4" fmla="*/ 2514 w 2532"/>
              <a:gd name="T5" fmla="*/ 436 h 1008"/>
              <a:gd name="T6" fmla="*/ 2463 w 2532"/>
              <a:gd name="T7" fmla="*/ 460 h 1008"/>
              <a:gd name="T8" fmla="*/ 2223 w 2532"/>
              <a:gd name="T9" fmla="*/ 520 h 1008"/>
              <a:gd name="T10" fmla="*/ 2138 w 2532"/>
              <a:gd name="T11" fmla="*/ 535 h 1008"/>
              <a:gd name="T12" fmla="*/ 2094 w 2532"/>
              <a:gd name="T13" fmla="*/ 540 h 1008"/>
              <a:gd name="T14" fmla="*/ 2070 w 2532"/>
              <a:gd name="T15" fmla="*/ 531 h 1008"/>
              <a:gd name="T16" fmla="*/ 2049 w 2532"/>
              <a:gd name="T17" fmla="*/ 502 h 1008"/>
              <a:gd name="T18" fmla="*/ 2039 w 2532"/>
              <a:gd name="T19" fmla="*/ 456 h 1008"/>
              <a:gd name="T20" fmla="*/ 2075 w 2532"/>
              <a:gd name="T21" fmla="*/ 427 h 1008"/>
              <a:gd name="T22" fmla="*/ 2049 w 2532"/>
              <a:gd name="T23" fmla="*/ 357 h 1008"/>
              <a:gd name="T24" fmla="*/ 1916 w 2532"/>
              <a:gd name="T25" fmla="*/ 394 h 1008"/>
              <a:gd name="T26" fmla="*/ 1928 w 2532"/>
              <a:gd name="T27" fmla="*/ 426 h 1008"/>
              <a:gd name="T28" fmla="*/ 1944 w 2532"/>
              <a:gd name="T29" fmla="*/ 433 h 1008"/>
              <a:gd name="T30" fmla="*/ 1971 w 2532"/>
              <a:gd name="T31" fmla="*/ 513 h 1008"/>
              <a:gd name="T32" fmla="*/ 1966 w 2532"/>
              <a:gd name="T33" fmla="*/ 545 h 1008"/>
              <a:gd name="T34" fmla="*/ 1958 w 2532"/>
              <a:gd name="T35" fmla="*/ 576 h 1008"/>
              <a:gd name="T36" fmla="*/ 135 w 2532"/>
              <a:gd name="T37" fmla="*/ 999 h 1008"/>
              <a:gd name="T38" fmla="*/ 74 w 2532"/>
              <a:gd name="T39" fmla="*/ 1008 h 1008"/>
              <a:gd name="T40" fmla="*/ 48 w 2532"/>
              <a:gd name="T41" fmla="*/ 999 h 1008"/>
              <a:gd name="T42" fmla="*/ 33 w 2532"/>
              <a:gd name="T43" fmla="*/ 985 h 1008"/>
              <a:gd name="T44" fmla="*/ 21 w 2532"/>
              <a:gd name="T45" fmla="*/ 948 h 1008"/>
              <a:gd name="T46" fmla="*/ 0 w 2532"/>
              <a:gd name="T47" fmla="*/ 754 h 1008"/>
              <a:gd name="T48" fmla="*/ 0 w 2532"/>
              <a:gd name="T49" fmla="*/ 700 h 1008"/>
              <a:gd name="T50" fmla="*/ 29 w 2532"/>
              <a:gd name="T51" fmla="*/ 665 h 1008"/>
              <a:gd name="T52" fmla="*/ 115 w 2532"/>
              <a:gd name="T53" fmla="*/ 640 h 1008"/>
              <a:gd name="T54" fmla="*/ 2355 w 2532"/>
              <a:gd name="T55" fmla="*/ 0 h 1008"/>
              <a:gd name="T56" fmla="*/ 2402 w 2532"/>
              <a:gd name="T57" fmla="*/ 9 h 1008"/>
              <a:gd name="T58" fmla="*/ 2429 w 2532"/>
              <a:gd name="T59" fmla="*/ 30 h 1008"/>
              <a:gd name="T60" fmla="*/ 2454 w 2532"/>
              <a:gd name="T61" fmla="*/ 73 h 1008"/>
              <a:gd name="T62" fmla="*/ 2515 w 2532"/>
              <a:gd name="T63" fmla="*/ 348 h 100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532"/>
              <a:gd name="T97" fmla="*/ 0 h 1008"/>
              <a:gd name="T98" fmla="*/ 2532 w 2532"/>
              <a:gd name="T99" fmla="*/ 1008 h 100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532" h="1008">
                <a:moveTo>
                  <a:pt x="2515" y="348"/>
                </a:moveTo>
                <a:lnTo>
                  <a:pt x="2532" y="400"/>
                </a:lnTo>
                <a:lnTo>
                  <a:pt x="2514" y="436"/>
                </a:lnTo>
                <a:lnTo>
                  <a:pt x="2463" y="460"/>
                </a:lnTo>
                <a:lnTo>
                  <a:pt x="2223" y="520"/>
                </a:lnTo>
                <a:lnTo>
                  <a:pt x="2138" y="535"/>
                </a:lnTo>
                <a:lnTo>
                  <a:pt x="2094" y="540"/>
                </a:lnTo>
                <a:lnTo>
                  <a:pt x="2070" y="531"/>
                </a:lnTo>
                <a:lnTo>
                  <a:pt x="2049" y="502"/>
                </a:lnTo>
                <a:lnTo>
                  <a:pt x="2039" y="456"/>
                </a:lnTo>
                <a:lnTo>
                  <a:pt x="2075" y="427"/>
                </a:lnTo>
                <a:lnTo>
                  <a:pt x="2049" y="357"/>
                </a:lnTo>
                <a:lnTo>
                  <a:pt x="1916" y="394"/>
                </a:lnTo>
                <a:lnTo>
                  <a:pt x="1928" y="426"/>
                </a:lnTo>
                <a:lnTo>
                  <a:pt x="1944" y="433"/>
                </a:lnTo>
                <a:lnTo>
                  <a:pt x="1971" y="513"/>
                </a:lnTo>
                <a:lnTo>
                  <a:pt x="1966" y="545"/>
                </a:lnTo>
                <a:lnTo>
                  <a:pt x="1958" y="576"/>
                </a:lnTo>
                <a:lnTo>
                  <a:pt x="135" y="999"/>
                </a:lnTo>
                <a:lnTo>
                  <a:pt x="74" y="1008"/>
                </a:lnTo>
                <a:lnTo>
                  <a:pt x="48" y="999"/>
                </a:lnTo>
                <a:lnTo>
                  <a:pt x="33" y="985"/>
                </a:lnTo>
                <a:lnTo>
                  <a:pt x="21" y="948"/>
                </a:lnTo>
                <a:lnTo>
                  <a:pt x="0" y="754"/>
                </a:lnTo>
                <a:lnTo>
                  <a:pt x="0" y="700"/>
                </a:lnTo>
                <a:lnTo>
                  <a:pt x="29" y="665"/>
                </a:lnTo>
                <a:lnTo>
                  <a:pt x="115" y="640"/>
                </a:lnTo>
                <a:lnTo>
                  <a:pt x="2355" y="0"/>
                </a:lnTo>
                <a:lnTo>
                  <a:pt x="2402" y="9"/>
                </a:lnTo>
                <a:lnTo>
                  <a:pt x="2429" y="30"/>
                </a:lnTo>
                <a:lnTo>
                  <a:pt x="2454" y="73"/>
                </a:lnTo>
                <a:lnTo>
                  <a:pt x="2515" y="34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388" name="Freeform 387"/>
          <p:cNvSpPr>
            <a:spLocks/>
          </p:cNvSpPr>
          <p:nvPr/>
        </p:nvSpPr>
        <p:spPr bwMode="auto">
          <a:xfrm>
            <a:off x="6858000" y="1533753"/>
            <a:ext cx="2170113" cy="1420813"/>
          </a:xfrm>
          <a:custGeom>
            <a:avLst/>
            <a:gdLst>
              <a:gd name="T0" fmla="*/ 1367 w 1367"/>
              <a:gd name="T1" fmla="*/ 573 h 895"/>
              <a:gd name="T2" fmla="*/ 542 w 1367"/>
              <a:gd name="T3" fmla="*/ 772 h 895"/>
              <a:gd name="T4" fmla="*/ 522 w 1367"/>
              <a:gd name="T5" fmla="*/ 748 h 895"/>
              <a:gd name="T6" fmla="*/ 495 w 1367"/>
              <a:gd name="T7" fmla="*/ 657 h 895"/>
              <a:gd name="T8" fmla="*/ 690 w 1367"/>
              <a:gd name="T9" fmla="*/ 604 h 895"/>
              <a:gd name="T10" fmla="*/ 677 w 1367"/>
              <a:gd name="T11" fmla="*/ 546 h 895"/>
              <a:gd name="T12" fmla="*/ 480 w 1367"/>
              <a:gd name="T13" fmla="*/ 595 h 895"/>
              <a:gd name="T14" fmla="*/ 441 w 1367"/>
              <a:gd name="T15" fmla="*/ 420 h 895"/>
              <a:gd name="T16" fmla="*/ 401 w 1367"/>
              <a:gd name="T17" fmla="*/ 426 h 895"/>
              <a:gd name="T18" fmla="*/ 437 w 1367"/>
              <a:gd name="T19" fmla="*/ 567 h 895"/>
              <a:gd name="T20" fmla="*/ 471 w 1367"/>
              <a:gd name="T21" fmla="*/ 696 h 895"/>
              <a:gd name="T22" fmla="*/ 480 w 1367"/>
              <a:gd name="T23" fmla="*/ 772 h 895"/>
              <a:gd name="T24" fmla="*/ 453 w 1367"/>
              <a:gd name="T25" fmla="*/ 792 h 895"/>
              <a:gd name="T26" fmla="*/ 317 w 1367"/>
              <a:gd name="T27" fmla="*/ 826 h 895"/>
              <a:gd name="T28" fmla="*/ 180 w 1367"/>
              <a:gd name="T29" fmla="*/ 862 h 895"/>
              <a:gd name="T30" fmla="*/ 84 w 1367"/>
              <a:gd name="T31" fmla="*/ 888 h 895"/>
              <a:gd name="T32" fmla="*/ 35 w 1367"/>
              <a:gd name="T33" fmla="*/ 895 h 895"/>
              <a:gd name="T34" fmla="*/ 20 w 1367"/>
              <a:gd name="T35" fmla="*/ 867 h 895"/>
              <a:gd name="T36" fmla="*/ 15 w 1367"/>
              <a:gd name="T37" fmla="*/ 753 h 895"/>
              <a:gd name="T38" fmla="*/ 5 w 1367"/>
              <a:gd name="T39" fmla="*/ 553 h 895"/>
              <a:gd name="T40" fmla="*/ 0 w 1367"/>
              <a:gd name="T41" fmla="*/ 459 h 895"/>
              <a:gd name="T42" fmla="*/ 17 w 1367"/>
              <a:gd name="T43" fmla="*/ 397 h 895"/>
              <a:gd name="T44" fmla="*/ 39 w 1367"/>
              <a:gd name="T45" fmla="*/ 372 h 895"/>
              <a:gd name="T46" fmla="*/ 71 w 1367"/>
              <a:gd name="T47" fmla="*/ 355 h 895"/>
              <a:gd name="T48" fmla="*/ 137 w 1367"/>
              <a:gd name="T49" fmla="*/ 337 h 895"/>
              <a:gd name="T50" fmla="*/ 231 w 1367"/>
              <a:gd name="T51" fmla="*/ 303 h 895"/>
              <a:gd name="T52" fmla="*/ 1314 w 1367"/>
              <a:gd name="T53" fmla="*/ 0 h 89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67"/>
              <a:gd name="T82" fmla="*/ 0 h 895"/>
              <a:gd name="T83" fmla="*/ 1367 w 1367"/>
              <a:gd name="T84" fmla="*/ 895 h 89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67" h="895">
                <a:moveTo>
                  <a:pt x="1367" y="573"/>
                </a:moveTo>
                <a:lnTo>
                  <a:pt x="542" y="772"/>
                </a:lnTo>
                <a:lnTo>
                  <a:pt x="522" y="748"/>
                </a:lnTo>
                <a:lnTo>
                  <a:pt x="495" y="657"/>
                </a:lnTo>
                <a:lnTo>
                  <a:pt x="690" y="604"/>
                </a:lnTo>
                <a:lnTo>
                  <a:pt x="677" y="546"/>
                </a:lnTo>
                <a:lnTo>
                  <a:pt x="480" y="595"/>
                </a:lnTo>
                <a:lnTo>
                  <a:pt x="441" y="420"/>
                </a:lnTo>
                <a:lnTo>
                  <a:pt x="401" y="426"/>
                </a:lnTo>
                <a:lnTo>
                  <a:pt x="437" y="567"/>
                </a:lnTo>
                <a:lnTo>
                  <a:pt x="471" y="696"/>
                </a:lnTo>
                <a:lnTo>
                  <a:pt x="480" y="772"/>
                </a:lnTo>
                <a:lnTo>
                  <a:pt x="453" y="792"/>
                </a:lnTo>
                <a:lnTo>
                  <a:pt x="317" y="826"/>
                </a:lnTo>
                <a:lnTo>
                  <a:pt x="180" y="862"/>
                </a:lnTo>
                <a:lnTo>
                  <a:pt x="84" y="888"/>
                </a:lnTo>
                <a:lnTo>
                  <a:pt x="35" y="895"/>
                </a:lnTo>
                <a:lnTo>
                  <a:pt x="20" y="867"/>
                </a:lnTo>
                <a:lnTo>
                  <a:pt x="15" y="753"/>
                </a:lnTo>
                <a:lnTo>
                  <a:pt x="5" y="553"/>
                </a:lnTo>
                <a:lnTo>
                  <a:pt x="0" y="459"/>
                </a:lnTo>
                <a:lnTo>
                  <a:pt x="17" y="397"/>
                </a:lnTo>
                <a:lnTo>
                  <a:pt x="39" y="372"/>
                </a:lnTo>
                <a:lnTo>
                  <a:pt x="71" y="355"/>
                </a:lnTo>
                <a:lnTo>
                  <a:pt x="137" y="337"/>
                </a:lnTo>
                <a:lnTo>
                  <a:pt x="231" y="303"/>
                </a:lnTo>
                <a:lnTo>
                  <a:pt x="131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389" name="Freeform 388"/>
          <p:cNvSpPr>
            <a:spLocks/>
          </p:cNvSpPr>
          <p:nvPr/>
        </p:nvSpPr>
        <p:spPr bwMode="auto">
          <a:xfrm>
            <a:off x="755650" y="763816"/>
            <a:ext cx="4549775" cy="4557712"/>
          </a:xfrm>
          <a:custGeom>
            <a:avLst/>
            <a:gdLst>
              <a:gd name="T0" fmla="*/ 1129 w 2866"/>
              <a:gd name="T1" fmla="*/ 87 h 2871"/>
              <a:gd name="T2" fmla="*/ 1143 w 2866"/>
              <a:gd name="T3" fmla="*/ 419 h 2871"/>
              <a:gd name="T4" fmla="*/ 1180 w 2866"/>
              <a:gd name="T5" fmla="*/ 660 h 2871"/>
              <a:gd name="T6" fmla="*/ 1207 w 2866"/>
              <a:gd name="T7" fmla="*/ 816 h 2871"/>
              <a:gd name="T8" fmla="*/ 1243 w 2866"/>
              <a:gd name="T9" fmla="*/ 1088 h 2871"/>
              <a:gd name="T10" fmla="*/ 1209 w 2866"/>
              <a:gd name="T11" fmla="*/ 1121 h 2871"/>
              <a:gd name="T12" fmla="*/ 1132 w 2866"/>
              <a:gd name="T13" fmla="*/ 1155 h 2871"/>
              <a:gd name="T14" fmla="*/ 1218 w 2866"/>
              <a:gd name="T15" fmla="*/ 1148 h 2871"/>
              <a:gd name="T16" fmla="*/ 1240 w 2866"/>
              <a:gd name="T17" fmla="*/ 1185 h 2871"/>
              <a:gd name="T18" fmla="*/ 1198 w 2866"/>
              <a:gd name="T19" fmla="*/ 1335 h 2871"/>
              <a:gd name="T20" fmla="*/ 1203 w 2866"/>
              <a:gd name="T21" fmla="*/ 1548 h 2871"/>
              <a:gd name="T22" fmla="*/ 1018 w 2866"/>
              <a:gd name="T23" fmla="*/ 1616 h 2871"/>
              <a:gd name="T24" fmla="*/ 534 w 2866"/>
              <a:gd name="T25" fmla="*/ 1751 h 2871"/>
              <a:gd name="T26" fmla="*/ 412 w 2866"/>
              <a:gd name="T27" fmla="*/ 1791 h 2871"/>
              <a:gd name="T28" fmla="*/ 300 w 2866"/>
              <a:gd name="T29" fmla="*/ 1862 h 2871"/>
              <a:gd name="T30" fmla="*/ 193 w 2866"/>
              <a:gd name="T31" fmla="*/ 1907 h 2871"/>
              <a:gd name="T32" fmla="*/ 64 w 2866"/>
              <a:gd name="T33" fmla="*/ 1923 h 2871"/>
              <a:gd name="T34" fmla="*/ 16 w 2866"/>
              <a:gd name="T35" fmla="*/ 1868 h 2871"/>
              <a:gd name="T36" fmla="*/ 26 w 2866"/>
              <a:gd name="T37" fmla="*/ 1731 h 2871"/>
              <a:gd name="T38" fmla="*/ 64 w 2866"/>
              <a:gd name="T39" fmla="*/ 1611 h 2871"/>
              <a:gd name="T40" fmla="*/ 94 w 2866"/>
              <a:gd name="T41" fmla="*/ 1563 h 2871"/>
              <a:gd name="T42" fmla="*/ 46 w 2866"/>
              <a:gd name="T43" fmla="*/ 1523 h 2871"/>
              <a:gd name="T44" fmla="*/ 42 w 2866"/>
              <a:gd name="T45" fmla="*/ 1607 h 2871"/>
              <a:gd name="T46" fmla="*/ 12 w 2866"/>
              <a:gd name="T47" fmla="*/ 1718 h 2871"/>
              <a:gd name="T48" fmla="*/ 6 w 2866"/>
              <a:gd name="T49" fmla="*/ 1920 h 2871"/>
              <a:gd name="T50" fmla="*/ 52 w 2866"/>
              <a:gd name="T51" fmla="*/ 2286 h 2871"/>
              <a:gd name="T52" fmla="*/ 64 w 2866"/>
              <a:gd name="T53" fmla="*/ 2493 h 2871"/>
              <a:gd name="T54" fmla="*/ 76 w 2866"/>
              <a:gd name="T55" fmla="*/ 2799 h 2871"/>
              <a:gd name="T56" fmla="*/ 208 w 2866"/>
              <a:gd name="T57" fmla="*/ 2871 h 2871"/>
              <a:gd name="T58" fmla="*/ 1648 w 2866"/>
              <a:gd name="T59" fmla="*/ 2457 h 2871"/>
              <a:gd name="T60" fmla="*/ 1903 w 2866"/>
              <a:gd name="T61" fmla="*/ 2502 h 2871"/>
              <a:gd name="T62" fmla="*/ 2215 w 2866"/>
              <a:gd name="T63" fmla="*/ 2529 h 2871"/>
              <a:gd name="T64" fmla="*/ 2656 w 2866"/>
              <a:gd name="T65" fmla="*/ 2511 h 2871"/>
              <a:gd name="T66" fmla="*/ 2737 w 2866"/>
              <a:gd name="T67" fmla="*/ 2544 h 2871"/>
              <a:gd name="T68" fmla="*/ 2731 w 2866"/>
              <a:gd name="T69" fmla="*/ 2745 h 2871"/>
              <a:gd name="T70" fmla="*/ 2866 w 2866"/>
              <a:gd name="T71" fmla="*/ 2757 h 287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866"/>
              <a:gd name="T109" fmla="*/ 0 h 2871"/>
              <a:gd name="T110" fmla="*/ 2866 w 2866"/>
              <a:gd name="T111" fmla="*/ 2871 h 2871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866" h="2871">
                <a:moveTo>
                  <a:pt x="1089" y="0"/>
                </a:moveTo>
                <a:lnTo>
                  <a:pt x="1129" y="87"/>
                </a:lnTo>
                <a:lnTo>
                  <a:pt x="1143" y="180"/>
                </a:lnTo>
                <a:lnTo>
                  <a:pt x="1143" y="419"/>
                </a:lnTo>
                <a:lnTo>
                  <a:pt x="1138" y="567"/>
                </a:lnTo>
                <a:lnTo>
                  <a:pt x="1180" y="660"/>
                </a:lnTo>
                <a:lnTo>
                  <a:pt x="1204" y="738"/>
                </a:lnTo>
                <a:lnTo>
                  <a:pt x="1207" y="816"/>
                </a:lnTo>
                <a:lnTo>
                  <a:pt x="1245" y="1043"/>
                </a:lnTo>
                <a:lnTo>
                  <a:pt x="1243" y="1088"/>
                </a:lnTo>
                <a:lnTo>
                  <a:pt x="1233" y="1107"/>
                </a:lnTo>
                <a:lnTo>
                  <a:pt x="1209" y="1121"/>
                </a:lnTo>
                <a:lnTo>
                  <a:pt x="1132" y="1131"/>
                </a:lnTo>
                <a:lnTo>
                  <a:pt x="1132" y="1155"/>
                </a:lnTo>
                <a:lnTo>
                  <a:pt x="1191" y="1146"/>
                </a:lnTo>
                <a:lnTo>
                  <a:pt x="1218" y="1148"/>
                </a:lnTo>
                <a:lnTo>
                  <a:pt x="1243" y="1155"/>
                </a:lnTo>
                <a:lnTo>
                  <a:pt x="1240" y="1185"/>
                </a:lnTo>
                <a:cubicBezTo>
                  <a:pt x="1234" y="1208"/>
                  <a:pt x="1221" y="1216"/>
                  <a:pt x="1216" y="1239"/>
                </a:cubicBezTo>
                <a:cubicBezTo>
                  <a:pt x="1212" y="1256"/>
                  <a:pt x="1195" y="1286"/>
                  <a:pt x="1198" y="1335"/>
                </a:cubicBezTo>
                <a:lnTo>
                  <a:pt x="1210" y="1521"/>
                </a:lnTo>
                <a:lnTo>
                  <a:pt x="1203" y="1548"/>
                </a:lnTo>
                <a:lnTo>
                  <a:pt x="1177" y="1569"/>
                </a:lnTo>
                <a:lnTo>
                  <a:pt x="1018" y="1616"/>
                </a:lnTo>
                <a:lnTo>
                  <a:pt x="802" y="1674"/>
                </a:lnTo>
                <a:lnTo>
                  <a:pt x="534" y="1751"/>
                </a:lnTo>
                <a:lnTo>
                  <a:pt x="471" y="1769"/>
                </a:lnTo>
                <a:lnTo>
                  <a:pt x="412" y="1791"/>
                </a:lnTo>
                <a:lnTo>
                  <a:pt x="343" y="1827"/>
                </a:lnTo>
                <a:lnTo>
                  <a:pt x="300" y="1862"/>
                </a:lnTo>
                <a:lnTo>
                  <a:pt x="243" y="1895"/>
                </a:lnTo>
                <a:lnTo>
                  <a:pt x="193" y="1907"/>
                </a:lnTo>
                <a:lnTo>
                  <a:pt x="117" y="1922"/>
                </a:lnTo>
                <a:lnTo>
                  <a:pt x="64" y="1923"/>
                </a:lnTo>
                <a:lnTo>
                  <a:pt x="33" y="1911"/>
                </a:lnTo>
                <a:lnTo>
                  <a:pt x="16" y="1868"/>
                </a:lnTo>
                <a:lnTo>
                  <a:pt x="15" y="1818"/>
                </a:lnTo>
                <a:lnTo>
                  <a:pt x="26" y="1731"/>
                </a:lnTo>
                <a:lnTo>
                  <a:pt x="40" y="1667"/>
                </a:lnTo>
                <a:lnTo>
                  <a:pt x="64" y="1611"/>
                </a:lnTo>
                <a:lnTo>
                  <a:pt x="75" y="1568"/>
                </a:lnTo>
                <a:lnTo>
                  <a:pt x="94" y="1563"/>
                </a:lnTo>
                <a:lnTo>
                  <a:pt x="90" y="1518"/>
                </a:lnTo>
                <a:lnTo>
                  <a:pt x="46" y="1523"/>
                </a:lnTo>
                <a:lnTo>
                  <a:pt x="52" y="1569"/>
                </a:lnTo>
                <a:lnTo>
                  <a:pt x="42" y="1607"/>
                </a:lnTo>
                <a:lnTo>
                  <a:pt x="16" y="1671"/>
                </a:lnTo>
                <a:lnTo>
                  <a:pt x="12" y="1718"/>
                </a:lnTo>
                <a:lnTo>
                  <a:pt x="0" y="1809"/>
                </a:lnTo>
                <a:lnTo>
                  <a:pt x="6" y="1920"/>
                </a:lnTo>
                <a:lnTo>
                  <a:pt x="18" y="2016"/>
                </a:lnTo>
                <a:lnTo>
                  <a:pt x="52" y="2286"/>
                </a:lnTo>
                <a:lnTo>
                  <a:pt x="64" y="2382"/>
                </a:lnTo>
                <a:lnTo>
                  <a:pt x="64" y="2493"/>
                </a:lnTo>
                <a:lnTo>
                  <a:pt x="58" y="2715"/>
                </a:lnTo>
                <a:lnTo>
                  <a:pt x="76" y="2799"/>
                </a:lnTo>
                <a:lnTo>
                  <a:pt x="127" y="2855"/>
                </a:lnTo>
                <a:lnTo>
                  <a:pt x="208" y="2871"/>
                </a:lnTo>
                <a:lnTo>
                  <a:pt x="1030" y="2631"/>
                </a:lnTo>
                <a:lnTo>
                  <a:pt x="1648" y="2457"/>
                </a:lnTo>
                <a:lnTo>
                  <a:pt x="1766" y="2442"/>
                </a:lnTo>
                <a:lnTo>
                  <a:pt x="1903" y="2502"/>
                </a:lnTo>
                <a:cubicBezTo>
                  <a:pt x="1944" y="2515"/>
                  <a:pt x="1959" y="2526"/>
                  <a:pt x="2008" y="2529"/>
                </a:cubicBezTo>
                <a:cubicBezTo>
                  <a:pt x="2060" y="2533"/>
                  <a:pt x="2148" y="2529"/>
                  <a:pt x="2215" y="2529"/>
                </a:cubicBezTo>
                <a:lnTo>
                  <a:pt x="2409" y="2528"/>
                </a:lnTo>
                <a:lnTo>
                  <a:pt x="2656" y="2511"/>
                </a:lnTo>
                <a:lnTo>
                  <a:pt x="2704" y="2514"/>
                </a:lnTo>
                <a:lnTo>
                  <a:pt x="2737" y="2544"/>
                </a:lnTo>
                <a:lnTo>
                  <a:pt x="2782" y="2739"/>
                </a:lnTo>
                <a:lnTo>
                  <a:pt x="2731" y="2745"/>
                </a:lnTo>
                <a:lnTo>
                  <a:pt x="2740" y="2784"/>
                </a:lnTo>
                <a:lnTo>
                  <a:pt x="2866" y="275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390" name="Freeform 389"/>
          <p:cNvSpPr>
            <a:spLocks/>
          </p:cNvSpPr>
          <p:nvPr/>
        </p:nvSpPr>
        <p:spPr bwMode="auto">
          <a:xfrm>
            <a:off x="2905125" y="2902178"/>
            <a:ext cx="4000500" cy="1838325"/>
          </a:xfrm>
          <a:custGeom>
            <a:avLst/>
            <a:gdLst>
              <a:gd name="T0" fmla="*/ 0 w 2520"/>
              <a:gd name="T1" fmla="*/ 723 h 1158"/>
              <a:gd name="T2" fmla="*/ 63 w 2520"/>
              <a:gd name="T3" fmla="*/ 687 h 1158"/>
              <a:gd name="T4" fmla="*/ 282 w 2520"/>
              <a:gd name="T5" fmla="*/ 618 h 1158"/>
              <a:gd name="T6" fmla="*/ 336 w 2520"/>
              <a:gd name="T7" fmla="*/ 636 h 1158"/>
              <a:gd name="T8" fmla="*/ 1542 w 2520"/>
              <a:gd name="T9" fmla="*/ 372 h 1158"/>
              <a:gd name="T10" fmla="*/ 1539 w 2520"/>
              <a:gd name="T11" fmla="*/ 276 h 1158"/>
              <a:gd name="T12" fmla="*/ 1605 w 2520"/>
              <a:gd name="T13" fmla="*/ 228 h 1158"/>
              <a:gd name="T14" fmla="*/ 2445 w 2520"/>
              <a:gd name="T15" fmla="*/ 0 h 1158"/>
              <a:gd name="T16" fmla="*/ 2481 w 2520"/>
              <a:gd name="T17" fmla="*/ 54 h 1158"/>
              <a:gd name="T18" fmla="*/ 2232 w 2520"/>
              <a:gd name="T19" fmla="*/ 177 h 1158"/>
              <a:gd name="T20" fmla="*/ 2400 w 2520"/>
              <a:gd name="T21" fmla="*/ 402 h 1158"/>
              <a:gd name="T22" fmla="*/ 2463 w 2520"/>
              <a:gd name="T23" fmla="*/ 312 h 1158"/>
              <a:gd name="T24" fmla="*/ 2496 w 2520"/>
              <a:gd name="T25" fmla="*/ 447 h 1158"/>
              <a:gd name="T26" fmla="*/ 2475 w 2520"/>
              <a:gd name="T27" fmla="*/ 507 h 1158"/>
              <a:gd name="T28" fmla="*/ 2346 w 2520"/>
              <a:gd name="T29" fmla="*/ 648 h 1158"/>
              <a:gd name="T30" fmla="*/ 2510 w 2520"/>
              <a:gd name="T31" fmla="*/ 720 h 1158"/>
              <a:gd name="T32" fmla="*/ 2490 w 2520"/>
              <a:gd name="T33" fmla="*/ 774 h 1158"/>
              <a:gd name="T34" fmla="*/ 2370 w 2520"/>
              <a:gd name="T35" fmla="*/ 746 h 1158"/>
              <a:gd name="T36" fmla="*/ 2214 w 2520"/>
              <a:gd name="T37" fmla="*/ 702 h 1158"/>
              <a:gd name="T38" fmla="*/ 2184 w 2520"/>
              <a:gd name="T39" fmla="*/ 618 h 1158"/>
              <a:gd name="T40" fmla="*/ 2097 w 2520"/>
              <a:gd name="T41" fmla="*/ 617 h 1158"/>
              <a:gd name="T42" fmla="*/ 2046 w 2520"/>
              <a:gd name="T43" fmla="*/ 603 h 1158"/>
              <a:gd name="T44" fmla="*/ 2126 w 2520"/>
              <a:gd name="T45" fmla="*/ 647 h 1158"/>
              <a:gd name="T46" fmla="*/ 2204 w 2520"/>
              <a:gd name="T47" fmla="*/ 711 h 1158"/>
              <a:gd name="T48" fmla="*/ 2327 w 2520"/>
              <a:gd name="T49" fmla="*/ 753 h 1158"/>
              <a:gd name="T50" fmla="*/ 2468 w 2520"/>
              <a:gd name="T51" fmla="*/ 786 h 1158"/>
              <a:gd name="T52" fmla="*/ 2508 w 2520"/>
              <a:gd name="T53" fmla="*/ 851 h 1158"/>
              <a:gd name="T54" fmla="*/ 2520 w 2520"/>
              <a:gd name="T55" fmla="*/ 1071 h 1158"/>
              <a:gd name="T56" fmla="*/ 2499 w 2520"/>
              <a:gd name="T57" fmla="*/ 1130 h 1158"/>
              <a:gd name="T58" fmla="*/ 2381 w 2520"/>
              <a:gd name="T59" fmla="*/ 1065 h 1158"/>
              <a:gd name="T60" fmla="*/ 2349 w 2520"/>
              <a:gd name="T61" fmla="*/ 947 h 1158"/>
              <a:gd name="T62" fmla="*/ 2214 w 2520"/>
              <a:gd name="T63" fmla="*/ 917 h 1158"/>
              <a:gd name="T64" fmla="*/ 1722 w 2520"/>
              <a:gd name="T65" fmla="*/ 1026 h 1158"/>
              <a:gd name="T66" fmla="*/ 1389 w 2520"/>
              <a:gd name="T67" fmla="*/ 1125 h 1158"/>
              <a:gd name="T68" fmla="*/ 921 w 2520"/>
              <a:gd name="T69" fmla="*/ 1155 h 1158"/>
              <a:gd name="T70" fmla="*/ 669 w 2520"/>
              <a:gd name="T71" fmla="*/ 1152 h 1158"/>
              <a:gd name="T72" fmla="*/ 534 w 2520"/>
              <a:gd name="T73" fmla="*/ 1116 h 1158"/>
              <a:gd name="T74" fmla="*/ 528 w 2520"/>
              <a:gd name="T75" fmla="*/ 1056 h 1158"/>
              <a:gd name="T76" fmla="*/ 561 w 2520"/>
              <a:gd name="T77" fmla="*/ 930 h 1158"/>
              <a:gd name="T78" fmla="*/ 504 w 2520"/>
              <a:gd name="T79" fmla="*/ 942 h 1158"/>
              <a:gd name="T80" fmla="*/ 462 w 2520"/>
              <a:gd name="T81" fmla="*/ 990 h 1158"/>
              <a:gd name="T82" fmla="*/ 531 w 2520"/>
              <a:gd name="T83" fmla="*/ 999 h 1158"/>
              <a:gd name="T84" fmla="*/ 480 w 2520"/>
              <a:gd name="T85" fmla="*/ 1032 h 1158"/>
              <a:gd name="T86" fmla="*/ 429 w 2520"/>
              <a:gd name="T87" fmla="*/ 1050 h 1158"/>
              <a:gd name="T88" fmla="*/ 210 w 2520"/>
              <a:gd name="T89" fmla="*/ 900 h 1158"/>
              <a:gd name="T90" fmla="*/ 0 w 2520"/>
              <a:gd name="T91" fmla="*/ 756 h 115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2520"/>
              <a:gd name="T139" fmla="*/ 0 h 1158"/>
              <a:gd name="T140" fmla="*/ 2520 w 2520"/>
              <a:gd name="T141" fmla="*/ 1158 h 115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2520" h="1158">
                <a:moveTo>
                  <a:pt x="0" y="756"/>
                </a:moveTo>
                <a:lnTo>
                  <a:pt x="0" y="723"/>
                </a:lnTo>
                <a:lnTo>
                  <a:pt x="21" y="699"/>
                </a:lnTo>
                <a:lnTo>
                  <a:pt x="63" y="687"/>
                </a:lnTo>
                <a:lnTo>
                  <a:pt x="186" y="654"/>
                </a:lnTo>
                <a:lnTo>
                  <a:pt x="282" y="618"/>
                </a:lnTo>
                <a:lnTo>
                  <a:pt x="309" y="615"/>
                </a:lnTo>
                <a:lnTo>
                  <a:pt x="336" y="636"/>
                </a:lnTo>
                <a:lnTo>
                  <a:pt x="364" y="710"/>
                </a:lnTo>
                <a:lnTo>
                  <a:pt x="1542" y="372"/>
                </a:lnTo>
                <a:lnTo>
                  <a:pt x="1536" y="306"/>
                </a:lnTo>
                <a:lnTo>
                  <a:pt x="1539" y="276"/>
                </a:lnTo>
                <a:lnTo>
                  <a:pt x="1557" y="246"/>
                </a:lnTo>
                <a:lnTo>
                  <a:pt x="1605" y="228"/>
                </a:lnTo>
                <a:lnTo>
                  <a:pt x="2415" y="3"/>
                </a:lnTo>
                <a:lnTo>
                  <a:pt x="2445" y="0"/>
                </a:lnTo>
                <a:lnTo>
                  <a:pt x="2472" y="15"/>
                </a:lnTo>
                <a:lnTo>
                  <a:pt x="2481" y="54"/>
                </a:lnTo>
                <a:lnTo>
                  <a:pt x="2478" y="117"/>
                </a:lnTo>
                <a:lnTo>
                  <a:pt x="2232" y="177"/>
                </a:lnTo>
                <a:lnTo>
                  <a:pt x="2298" y="420"/>
                </a:lnTo>
                <a:lnTo>
                  <a:pt x="2400" y="402"/>
                </a:lnTo>
                <a:lnTo>
                  <a:pt x="2382" y="324"/>
                </a:lnTo>
                <a:lnTo>
                  <a:pt x="2463" y="312"/>
                </a:lnTo>
                <a:lnTo>
                  <a:pt x="2487" y="324"/>
                </a:lnTo>
                <a:lnTo>
                  <a:pt x="2496" y="447"/>
                </a:lnTo>
                <a:cubicBezTo>
                  <a:pt x="2478" y="444"/>
                  <a:pt x="2449" y="437"/>
                  <a:pt x="2459" y="446"/>
                </a:cubicBezTo>
                <a:lnTo>
                  <a:pt x="2475" y="507"/>
                </a:lnTo>
                <a:lnTo>
                  <a:pt x="2325" y="551"/>
                </a:lnTo>
                <a:lnTo>
                  <a:pt x="2346" y="648"/>
                </a:lnTo>
                <a:lnTo>
                  <a:pt x="2505" y="612"/>
                </a:lnTo>
                <a:lnTo>
                  <a:pt x="2510" y="720"/>
                </a:lnTo>
                <a:lnTo>
                  <a:pt x="2510" y="755"/>
                </a:lnTo>
                <a:lnTo>
                  <a:pt x="2490" y="774"/>
                </a:lnTo>
                <a:lnTo>
                  <a:pt x="2447" y="770"/>
                </a:lnTo>
                <a:lnTo>
                  <a:pt x="2370" y="746"/>
                </a:lnTo>
                <a:lnTo>
                  <a:pt x="2280" y="726"/>
                </a:lnTo>
                <a:lnTo>
                  <a:pt x="2214" y="702"/>
                </a:lnTo>
                <a:lnTo>
                  <a:pt x="2190" y="650"/>
                </a:lnTo>
                <a:lnTo>
                  <a:pt x="2184" y="618"/>
                </a:lnTo>
                <a:lnTo>
                  <a:pt x="2160" y="606"/>
                </a:lnTo>
                <a:lnTo>
                  <a:pt x="2097" y="617"/>
                </a:lnTo>
                <a:lnTo>
                  <a:pt x="2073" y="603"/>
                </a:lnTo>
                <a:lnTo>
                  <a:pt x="2046" y="603"/>
                </a:lnTo>
                <a:lnTo>
                  <a:pt x="2064" y="629"/>
                </a:lnTo>
                <a:lnTo>
                  <a:pt x="2126" y="647"/>
                </a:lnTo>
                <a:lnTo>
                  <a:pt x="2166" y="684"/>
                </a:lnTo>
                <a:lnTo>
                  <a:pt x="2204" y="711"/>
                </a:lnTo>
                <a:lnTo>
                  <a:pt x="2265" y="734"/>
                </a:lnTo>
                <a:lnTo>
                  <a:pt x="2327" y="753"/>
                </a:lnTo>
                <a:lnTo>
                  <a:pt x="2400" y="771"/>
                </a:lnTo>
                <a:lnTo>
                  <a:pt x="2468" y="786"/>
                </a:lnTo>
                <a:lnTo>
                  <a:pt x="2498" y="815"/>
                </a:lnTo>
                <a:cubicBezTo>
                  <a:pt x="2508" y="831"/>
                  <a:pt x="2505" y="836"/>
                  <a:pt x="2508" y="851"/>
                </a:cubicBezTo>
                <a:cubicBezTo>
                  <a:pt x="2511" y="866"/>
                  <a:pt x="2512" y="869"/>
                  <a:pt x="2514" y="906"/>
                </a:cubicBezTo>
                <a:cubicBezTo>
                  <a:pt x="2516" y="943"/>
                  <a:pt x="2520" y="1038"/>
                  <a:pt x="2520" y="1071"/>
                </a:cubicBezTo>
                <a:cubicBezTo>
                  <a:pt x="2520" y="1104"/>
                  <a:pt x="2519" y="1094"/>
                  <a:pt x="2516" y="1104"/>
                </a:cubicBezTo>
                <a:cubicBezTo>
                  <a:pt x="2517" y="1114"/>
                  <a:pt x="2499" y="1130"/>
                  <a:pt x="2499" y="1130"/>
                </a:cubicBezTo>
                <a:lnTo>
                  <a:pt x="2439" y="1109"/>
                </a:lnTo>
                <a:lnTo>
                  <a:pt x="2381" y="1065"/>
                </a:lnTo>
                <a:lnTo>
                  <a:pt x="2369" y="1029"/>
                </a:lnTo>
                <a:lnTo>
                  <a:pt x="2349" y="947"/>
                </a:lnTo>
                <a:lnTo>
                  <a:pt x="2229" y="977"/>
                </a:lnTo>
                <a:lnTo>
                  <a:pt x="2214" y="917"/>
                </a:lnTo>
                <a:lnTo>
                  <a:pt x="1953" y="972"/>
                </a:lnTo>
                <a:lnTo>
                  <a:pt x="1722" y="1026"/>
                </a:lnTo>
                <a:lnTo>
                  <a:pt x="1401" y="1098"/>
                </a:lnTo>
                <a:lnTo>
                  <a:pt x="1389" y="1125"/>
                </a:lnTo>
                <a:lnTo>
                  <a:pt x="1362" y="1134"/>
                </a:lnTo>
                <a:lnTo>
                  <a:pt x="921" y="1155"/>
                </a:lnTo>
                <a:lnTo>
                  <a:pt x="750" y="1158"/>
                </a:lnTo>
                <a:lnTo>
                  <a:pt x="669" y="1152"/>
                </a:lnTo>
                <a:lnTo>
                  <a:pt x="604" y="1130"/>
                </a:lnTo>
                <a:lnTo>
                  <a:pt x="534" y="1116"/>
                </a:lnTo>
                <a:lnTo>
                  <a:pt x="522" y="1089"/>
                </a:lnTo>
                <a:lnTo>
                  <a:pt x="528" y="1056"/>
                </a:lnTo>
                <a:lnTo>
                  <a:pt x="555" y="987"/>
                </a:lnTo>
                <a:lnTo>
                  <a:pt x="561" y="930"/>
                </a:lnTo>
                <a:lnTo>
                  <a:pt x="510" y="951"/>
                </a:lnTo>
                <a:lnTo>
                  <a:pt x="504" y="942"/>
                </a:lnTo>
                <a:lnTo>
                  <a:pt x="450" y="960"/>
                </a:lnTo>
                <a:lnTo>
                  <a:pt x="462" y="990"/>
                </a:lnTo>
                <a:lnTo>
                  <a:pt x="534" y="960"/>
                </a:lnTo>
                <a:lnTo>
                  <a:pt x="531" y="999"/>
                </a:lnTo>
                <a:lnTo>
                  <a:pt x="510" y="1023"/>
                </a:lnTo>
                <a:lnTo>
                  <a:pt x="480" y="1032"/>
                </a:lnTo>
                <a:lnTo>
                  <a:pt x="465" y="1065"/>
                </a:lnTo>
                <a:lnTo>
                  <a:pt x="429" y="1050"/>
                </a:lnTo>
                <a:lnTo>
                  <a:pt x="372" y="1008"/>
                </a:lnTo>
                <a:lnTo>
                  <a:pt x="210" y="900"/>
                </a:lnTo>
                <a:lnTo>
                  <a:pt x="47" y="795"/>
                </a:lnTo>
                <a:lnTo>
                  <a:pt x="0" y="75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391" name="Freeform 390"/>
          <p:cNvSpPr>
            <a:spLocks/>
          </p:cNvSpPr>
          <p:nvPr/>
        </p:nvSpPr>
        <p:spPr bwMode="auto">
          <a:xfrm>
            <a:off x="2743200" y="2183041"/>
            <a:ext cx="4092575" cy="1790700"/>
          </a:xfrm>
          <a:custGeom>
            <a:avLst/>
            <a:gdLst>
              <a:gd name="T0" fmla="*/ 0 w 2578"/>
              <a:gd name="T1" fmla="*/ 861 h 1128"/>
              <a:gd name="T2" fmla="*/ 12 w 2578"/>
              <a:gd name="T3" fmla="*/ 741 h 1128"/>
              <a:gd name="T4" fmla="*/ 63 w 2578"/>
              <a:gd name="T5" fmla="*/ 683 h 1128"/>
              <a:gd name="T6" fmla="*/ 293 w 2578"/>
              <a:gd name="T7" fmla="*/ 615 h 1128"/>
              <a:gd name="T8" fmla="*/ 1044 w 2578"/>
              <a:gd name="T9" fmla="*/ 411 h 1128"/>
              <a:gd name="T10" fmla="*/ 2442 w 2578"/>
              <a:gd name="T11" fmla="*/ 15 h 1128"/>
              <a:gd name="T12" fmla="*/ 2520 w 2578"/>
              <a:gd name="T13" fmla="*/ 0 h 1128"/>
              <a:gd name="T14" fmla="*/ 2556 w 2578"/>
              <a:gd name="T15" fmla="*/ 63 h 1128"/>
              <a:gd name="T16" fmla="*/ 2511 w 2578"/>
              <a:gd name="T17" fmla="*/ 168 h 1128"/>
              <a:gd name="T18" fmla="*/ 2430 w 2578"/>
              <a:gd name="T19" fmla="*/ 144 h 1128"/>
              <a:gd name="T20" fmla="*/ 2547 w 2578"/>
              <a:gd name="T21" fmla="*/ 315 h 1128"/>
              <a:gd name="T22" fmla="*/ 2562 w 2578"/>
              <a:gd name="T23" fmla="*/ 204 h 1128"/>
              <a:gd name="T24" fmla="*/ 2568 w 2578"/>
              <a:gd name="T25" fmla="*/ 333 h 1128"/>
              <a:gd name="T26" fmla="*/ 2544 w 2578"/>
              <a:gd name="T27" fmla="*/ 423 h 1128"/>
              <a:gd name="T28" fmla="*/ 2301 w 2578"/>
              <a:gd name="T29" fmla="*/ 489 h 1128"/>
              <a:gd name="T30" fmla="*/ 2322 w 2578"/>
              <a:gd name="T31" fmla="*/ 444 h 1128"/>
              <a:gd name="T32" fmla="*/ 2220 w 2578"/>
              <a:gd name="T33" fmla="*/ 219 h 1128"/>
              <a:gd name="T34" fmla="*/ 2226 w 2578"/>
              <a:gd name="T35" fmla="*/ 429 h 1128"/>
              <a:gd name="T36" fmla="*/ 1965 w 2578"/>
              <a:gd name="T37" fmla="*/ 591 h 1128"/>
              <a:gd name="T38" fmla="*/ 1675 w 2578"/>
              <a:gd name="T39" fmla="*/ 571 h 1128"/>
              <a:gd name="T40" fmla="*/ 1626 w 2578"/>
              <a:gd name="T41" fmla="*/ 681 h 1128"/>
              <a:gd name="T42" fmla="*/ 1500 w 2578"/>
              <a:gd name="T43" fmla="*/ 615 h 1128"/>
              <a:gd name="T44" fmla="*/ 1440 w 2578"/>
              <a:gd name="T45" fmla="*/ 737 h 1128"/>
              <a:gd name="T46" fmla="*/ 1308 w 2578"/>
              <a:gd name="T47" fmla="*/ 654 h 1128"/>
              <a:gd name="T48" fmla="*/ 1168 w 2578"/>
              <a:gd name="T49" fmla="*/ 817 h 1128"/>
              <a:gd name="T50" fmla="*/ 1026 w 2578"/>
              <a:gd name="T51" fmla="*/ 723 h 1128"/>
              <a:gd name="T52" fmla="*/ 978 w 2578"/>
              <a:gd name="T53" fmla="*/ 873 h 1128"/>
              <a:gd name="T54" fmla="*/ 852 w 2578"/>
              <a:gd name="T55" fmla="*/ 864 h 1128"/>
              <a:gd name="T56" fmla="*/ 678 w 2578"/>
              <a:gd name="T57" fmla="*/ 843 h 1128"/>
              <a:gd name="T58" fmla="*/ 592 w 2578"/>
              <a:gd name="T59" fmla="*/ 981 h 1128"/>
              <a:gd name="T60" fmla="*/ 468 w 2578"/>
              <a:gd name="T61" fmla="*/ 879 h 1128"/>
              <a:gd name="T62" fmla="*/ 390 w 2578"/>
              <a:gd name="T63" fmla="*/ 1041 h 1128"/>
              <a:gd name="T64" fmla="*/ 309 w 2578"/>
              <a:gd name="T65" fmla="*/ 957 h 1128"/>
              <a:gd name="T66" fmla="*/ 192 w 2578"/>
              <a:gd name="T67" fmla="*/ 912 h 1128"/>
              <a:gd name="T68" fmla="*/ 198 w 2578"/>
              <a:gd name="T69" fmla="*/ 1101 h 1128"/>
              <a:gd name="T70" fmla="*/ 75 w 2578"/>
              <a:gd name="T71" fmla="*/ 1128 h 1128"/>
              <a:gd name="T72" fmla="*/ 12 w 2578"/>
              <a:gd name="T73" fmla="*/ 1026 h 112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578"/>
              <a:gd name="T112" fmla="*/ 0 h 1128"/>
              <a:gd name="T113" fmla="*/ 2578 w 2578"/>
              <a:gd name="T114" fmla="*/ 1128 h 1128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578" h="1128">
                <a:moveTo>
                  <a:pt x="12" y="1026"/>
                </a:moveTo>
                <a:lnTo>
                  <a:pt x="0" y="861"/>
                </a:lnTo>
                <a:lnTo>
                  <a:pt x="0" y="795"/>
                </a:lnTo>
                <a:lnTo>
                  <a:pt x="12" y="741"/>
                </a:lnTo>
                <a:lnTo>
                  <a:pt x="30" y="710"/>
                </a:lnTo>
                <a:lnTo>
                  <a:pt x="63" y="683"/>
                </a:lnTo>
                <a:lnTo>
                  <a:pt x="126" y="662"/>
                </a:lnTo>
                <a:lnTo>
                  <a:pt x="293" y="615"/>
                </a:lnTo>
                <a:lnTo>
                  <a:pt x="596" y="533"/>
                </a:lnTo>
                <a:lnTo>
                  <a:pt x="1044" y="411"/>
                </a:lnTo>
                <a:lnTo>
                  <a:pt x="1794" y="201"/>
                </a:lnTo>
                <a:lnTo>
                  <a:pt x="2442" y="15"/>
                </a:lnTo>
                <a:lnTo>
                  <a:pt x="2484" y="3"/>
                </a:lnTo>
                <a:lnTo>
                  <a:pt x="2520" y="0"/>
                </a:lnTo>
                <a:lnTo>
                  <a:pt x="2550" y="18"/>
                </a:lnTo>
                <a:lnTo>
                  <a:pt x="2556" y="63"/>
                </a:lnTo>
                <a:lnTo>
                  <a:pt x="2562" y="141"/>
                </a:lnTo>
                <a:cubicBezTo>
                  <a:pt x="2563" y="161"/>
                  <a:pt x="2520" y="172"/>
                  <a:pt x="2511" y="168"/>
                </a:cubicBezTo>
                <a:lnTo>
                  <a:pt x="2502" y="120"/>
                </a:lnTo>
                <a:lnTo>
                  <a:pt x="2430" y="144"/>
                </a:lnTo>
                <a:lnTo>
                  <a:pt x="2484" y="336"/>
                </a:lnTo>
                <a:lnTo>
                  <a:pt x="2547" y="315"/>
                </a:lnTo>
                <a:lnTo>
                  <a:pt x="2523" y="213"/>
                </a:lnTo>
                <a:lnTo>
                  <a:pt x="2562" y="204"/>
                </a:lnTo>
                <a:lnTo>
                  <a:pt x="2568" y="243"/>
                </a:lnTo>
                <a:cubicBezTo>
                  <a:pt x="2569" y="264"/>
                  <a:pt x="2567" y="308"/>
                  <a:pt x="2568" y="333"/>
                </a:cubicBezTo>
                <a:cubicBezTo>
                  <a:pt x="2568" y="354"/>
                  <a:pt x="2578" y="378"/>
                  <a:pt x="2574" y="393"/>
                </a:cubicBezTo>
                <a:cubicBezTo>
                  <a:pt x="2570" y="408"/>
                  <a:pt x="2565" y="414"/>
                  <a:pt x="2544" y="423"/>
                </a:cubicBezTo>
                <a:cubicBezTo>
                  <a:pt x="2523" y="432"/>
                  <a:pt x="2485" y="439"/>
                  <a:pt x="2445" y="450"/>
                </a:cubicBezTo>
                <a:lnTo>
                  <a:pt x="2301" y="489"/>
                </a:lnTo>
                <a:lnTo>
                  <a:pt x="2289" y="456"/>
                </a:lnTo>
                <a:lnTo>
                  <a:pt x="2322" y="444"/>
                </a:lnTo>
                <a:lnTo>
                  <a:pt x="2277" y="273"/>
                </a:lnTo>
                <a:lnTo>
                  <a:pt x="2220" y="219"/>
                </a:lnTo>
                <a:lnTo>
                  <a:pt x="2172" y="234"/>
                </a:lnTo>
                <a:lnTo>
                  <a:pt x="2226" y="429"/>
                </a:lnTo>
                <a:lnTo>
                  <a:pt x="1938" y="510"/>
                </a:lnTo>
                <a:lnTo>
                  <a:pt x="1965" y="591"/>
                </a:lnTo>
                <a:lnTo>
                  <a:pt x="1710" y="657"/>
                </a:lnTo>
                <a:lnTo>
                  <a:pt x="1675" y="571"/>
                </a:lnTo>
                <a:lnTo>
                  <a:pt x="1602" y="591"/>
                </a:lnTo>
                <a:lnTo>
                  <a:pt x="1626" y="681"/>
                </a:lnTo>
                <a:lnTo>
                  <a:pt x="1528" y="713"/>
                </a:lnTo>
                <a:lnTo>
                  <a:pt x="1500" y="615"/>
                </a:lnTo>
                <a:lnTo>
                  <a:pt x="1416" y="639"/>
                </a:lnTo>
                <a:lnTo>
                  <a:pt x="1440" y="737"/>
                </a:lnTo>
                <a:lnTo>
                  <a:pt x="1341" y="771"/>
                </a:lnTo>
                <a:lnTo>
                  <a:pt x="1308" y="654"/>
                </a:lnTo>
                <a:lnTo>
                  <a:pt x="1140" y="699"/>
                </a:lnTo>
                <a:lnTo>
                  <a:pt x="1168" y="817"/>
                </a:lnTo>
                <a:lnTo>
                  <a:pt x="1056" y="849"/>
                </a:lnTo>
                <a:lnTo>
                  <a:pt x="1026" y="723"/>
                </a:lnTo>
                <a:lnTo>
                  <a:pt x="942" y="741"/>
                </a:lnTo>
                <a:lnTo>
                  <a:pt x="978" y="873"/>
                </a:lnTo>
                <a:lnTo>
                  <a:pt x="882" y="897"/>
                </a:lnTo>
                <a:lnTo>
                  <a:pt x="852" y="864"/>
                </a:lnTo>
                <a:lnTo>
                  <a:pt x="834" y="795"/>
                </a:lnTo>
                <a:lnTo>
                  <a:pt x="678" y="843"/>
                </a:lnTo>
                <a:lnTo>
                  <a:pt x="704" y="953"/>
                </a:lnTo>
                <a:lnTo>
                  <a:pt x="592" y="981"/>
                </a:lnTo>
                <a:lnTo>
                  <a:pt x="555" y="852"/>
                </a:lnTo>
                <a:lnTo>
                  <a:pt x="468" y="879"/>
                </a:lnTo>
                <a:lnTo>
                  <a:pt x="500" y="1013"/>
                </a:lnTo>
                <a:lnTo>
                  <a:pt x="390" y="1041"/>
                </a:lnTo>
                <a:lnTo>
                  <a:pt x="363" y="942"/>
                </a:lnTo>
                <a:lnTo>
                  <a:pt x="309" y="957"/>
                </a:lnTo>
                <a:lnTo>
                  <a:pt x="288" y="885"/>
                </a:lnTo>
                <a:lnTo>
                  <a:pt x="192" y="912"/>
                </a:lnTo>
                <a:lnTo>
                  <a:pt x="236" y="1085"/>
                </a:lnTo>
                <a:lnTo>
                  <a:pt x="198" y="1101"/>
                </a:lnTo>
                <a:lnTo>
                  <a:pt x="108" y="1125"/>
                </a:lnTo>
                <a:lnTo>
                  <a:pt x="75" y="1128"/>
                </a:lnTo>
                <a:lnTo>
                  <a:pt x="42" y="1119"/>
                </a:lnTo>
                <a:lnTo>
                  <a:pt x="12" y="102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392" name="Freeform 391"/>
          <p:cNvSpPr>
            <a:spLocks/>
          </p:cNvSpPr>
          <p:nvPr/>
        </p:nvSpPr>
        <p:spPr bwMode="auto">
          <a:xfrm>
            <a:off x="2719388" y="1654403"/>
            <a:ext cx="4084637" cy="1543050"/>
          </a:xfrm>
          <a:custGeom>
            <a:avLst/>
            <a:gdLst>
              <a:gd name="T0" fmla="*/ 10 w 2573"/>
              <a:gd name="T1" fmla="*/ 913 h 972"/>
              <a:gd name="T2" fmla="*/ 0 w 2573"/>
              <a:gd name="T3" fmla="*/ 804 h 972"/>
              <a:gd name="T4" fmla="*/ 8 w 2573"/>
              <a:gd name="T5" fmla="*/ 702 h 972"/>
              <a:gd name="T6" fmla="*/ 30 w 2573"/>
              <a:gd name="T7" fmla="*/ 651 h 972"/>
              <a:gd name="T8" fmla="*/ 84 w 2573"/>
              <a:gd name="T9" fmla="*/ 584 h 972"/>
              <a:gd name="T10" fmla="*/ 152 w 2573"/>
              <a:gd name="T11" fmla="*/ 551 h 972"/>
              <a:gd name="T12" fmla="*/ 239 w 2573"/>
              <a:gd name="T13" fmla="*/ 533 h 972"/>
              <a:gd name="T14" fmla="*/ 2501 w 2573"/>
              <a:gd name="T15" fmla="*/ 0 h 972"/>
              <a:gd name="T16" fmla="*/ 2540 w 2573"/>
              <a:gd name="T17" fmla="*/ 8 h 972"/>
              <a:gd name="T18" fmla="*/ 2564 w 2573"/>
              <a:gd name="T19" fmla="*/ 38 h 972"/>
              <a:gd name="T20" fmla="*/ 2573 w 2573"/>
              <a:gd name="T21" fmla="*/ 125 h 972"/>
              <a:gd name="T22" fmla="*/ 2403 w 2573"/>
              <a:gd name="T23" fmla="*/ 174 h 972"/>
              <a:gd name="T24" fmla="*/ 2415 w 2573"/>
              <a:gd name="T25" fmla="*/ 240 h 972"/>
              <a:gd name="T26" fmla="*/ 2439 w 2573"/>
              <a:gd name="T27" fmla="*/ 300 h 972"/>
              <a:gd name="T28" fmla="*/ 1977 w 2573"/>
              <a:gd name="T29" fmla="*/ 438 h 972"/>
              <a:gd name="T30" fmla="*/ 825 w 2573"/>
              <a:gd name="T31" fmla="*/ 759 h 972"/>
              <a:gd name="T32" fmla="*/ 803 w 2573"/>
              <a:gd name="T33" fmla="*/ 672 h 972"/>
              <a:gd name="T34" fmla="*/ 726 w 2573"/>
              <a:gd name="T35" fmla="*/ 693 h 972"/>
              <a:gd name="T36" fmla="*/ 753 w 2573"/>
              <a:gd name="T37" fmla="*/ 783 h 972"/>
              <a:gd name="T38" fmla="*/ 285 w 2573"/>
              <a:gd name="T39" fmla="*/ 915 h 972"/>
              <a:gd name="T40" fmla="*/ 153 w 2573"/>
              <a:gd name="T41" fmla="*/ 956 h 972"/>
              <a:gd name="T42" fmla="*/ 78 w 2573"/>
              <a:gd name="T43" fmla="*/ 972 h 972"/>
              <a:gd name="T44" fmla="*/ 29 w 2573"/>
              <a:gd name="T45" fmla="*/ 956 h 972"/>
              <a:gd name="T46" fmla="*/ 10 w 2573"/>
              <a:gd name="T47" fmla="*/ 913 h 9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573"/>
              <a:gd name="T73" fmla="*/ 0 h 972"/>
              <a:gd name="T74" fmla="*/ 2573 w 2573"/>
              <a:gd name="T75" fmla="*/ 972 h 9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573" h="972">
                <a:moveTo>
                  <a:pt x="10" y="913"/>
                </a:moveTo>
                <a:lnTo>
                  <a:pt x="0" y="804"/>
                </a:lnTo>
                <a:lnTo>
                  <a:pt x="8" y="702"/>
                </a:lnTo>
                <a:lnTo>
                  <a:pt x="30" y="651"/>
                </a:lnTo>
                <a:lnTo>
                  <a:pt x="84" y="584"/>
                </a:lnTo>
                <a:lnTo>
                  <a:pt x="152" y="551"/>
                </a:lnTo>
                <a:lnTo>
                  <a:pt x="239" y="533"/>
                </a:lnTo>
                <a:lnTo>
                  <a:pt x="2501" y="0"/>
                </a:lnTo>
                <a:lnTo>
                  <a:pt x="2540" y="8"/>
                </a:lnTo>
                <a:lnTo>
                  <a:pt x="2564" y="38"/>
                </a:lnTo>
                <a:lnTo>
                  <a:pt x="2573" y="125"/>
                </a:lnTo>
                <a:lnTo>
                  <a:pt x="2403" y="174"/>
                </a:lnTo>
                <a:lnTo>
                  <a:pt x="2415" y="240"/>
                </a:lnTo>
                <a:lnTo>
                  <a:pt x="2439" y="300"/>
                </a:lnTo>
                <a:lnTo>
                  <a:pt x="1977" y="438"/>
                </a:lnTo>
                <a:lnTo>
                  <a:pt x="825" y="759"/>
                </a:lnTo>
                <a:lnTo>
                  <a:pt x="803" y="672"/>
                </a:lnTo>
                <a:lnTo>
                  <a:pt x="726" y="693"/>
                </a:lnTo>
                <a:lnTo>
                  <a:pt x="753" y="783"/>
                </a:lnTo>
                <a:lnTo>
                  <a:pt x="285" y="915"/>
                </a:lnTo>
                <a:lnTo>
                  <a:pt x="153" y="956"/>
                </a:lnTo>
                <a:lnTo>
                  <a:pt x="78" y="972"/>
                </a:lnTo>
                <a:lnTo>
                  <a:pt x="29" y="956"/>
                </a:lnTo>
                <a:lnTo>
                  <a:pt x="10" y="91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393" name="Freeform 392"/>
          <p:cNvSpPr>
            <a:spLocks/>
          </p:cNvSpPr>
          <p:nvPr/>
        </p:nvSpPr>
        <p:spPr bwMode="auto">
          <a:xfrm>
            <a:off x="6824663" y="949553"/>
            <a:ext cx="2138362" cy="1106488"/>
          </a:xfrm>
          <a:custGeom>
            <a:avLst/>
            <a:gdLst>
              <a:gd name="T0" fmla="*/ 1321 w 1344"/>
              <a:gd name="T1" fmla="*/ 337 h 697"/>
              <a:gd name="T2" fmla="*/ 246 w 1344"/>
              <a:gd name="T3" fmla="*/ 630 h 697"/>
              <a:gd name="T4" fmla="*/ 228 w 1344"/>
              <a:gd name="T5" fmla="*/ 558 h 697"/>
              <a:gd name="T6" fmla="*/ 147 w 1344"/>
              <a:gd name="T7" fmla="*/ 568 h 697"/>
              <a:gd name="T8" fmla="*/ 162 w 1344"/>
              <a:gd name="T9" fmla="*/ 648 h 697"/>
              <a:gd name="T10" fmla="*/ 120 w 1344"/>
              <a:gd name="T11" fmla="*/ 678 h 697"/>
              <a:gd name="T12" fmla="*/ 18 w 1344"/>
              <a:gd name="T13" fmla="*/ 697 h 697"/>
              <a:gd name="T14" fmla="*/ 6 w 1344"/>
              <a:gd name="T15" fmla="*/ 612 h 697"/>
              <a:gd name="T16" fmla="*/ 0 w 1344"/>
              <a:gd name="T17" fmla="*/ 456 h 697"/>
              <a:gd name="T18" fmla="*/ 18 w 1344"/>
              <a:gd name="T19" fmla="*/ 388 h 697"/>
              <a:gd name="T20" fmla="*/ 36 w 1344"/>
              <a:gd name="T21" fmla="*/ 363 h 697"/>
              <a:gd name="T22" fmla="*/ 95 w 1344"/>
              <a:gd name="T23" fmla="*/ 341 h 697"/>
              <a:gd name="T24" fmla="*/ 297 w 1344"/>
              <a:gd name="T25" fmla="*/ 293 h 697"/>
              <a:gd name="T26" fmla="*/ 585 w 1344"/>
              <a:gd name="T27" fmla="*/ 222 h 697"/>
              <a:gd name="T28" fmla="*/ 712 w 1344"/>
              <a:gd name="T29" fmla="*/ 200 h 697"/>
              <a:gd name="T30" fmla="*/ 791 w 1344"/>
              <a:gd name="T31" fmla="*/ 215 h 697"/>
              <a:gd name="T32" fmla="*/ 858 w 1344"/>
              <a:gd name="T33" fmla="*/ 239 h 697"/>
              <a:gd name="T34" fmla="*/ 914 w 1344"/>
              <a:gd name="T35" fmla="*/ 240 h 697"/>
              <a:gd name="T36" fmla="*/ 960 w 1344"/>
              <a:gd name="T37" fmla="*/ 228 h 697"/>
              <a:gd name="T38" fmla="*/ 1021 w 1344"/>
              <a:gd name="T39" fmla="*/ 217 h 697"/>
              <a:gd name="T40" fmla="*/ 1047 w 1344"/>
              <a:gd name="T41" fmla="*/ 192 h 697"/>
              <a:gd name="T42" fmla="*/ 1050 w 1344"/>
              <a:gd name="T43" fmla="*/ 143 h 697"/>
              <a:gd name="T44" fmla="*/ 1050 w 1344"/>
              <a:gd name="T45" fmla="*/ 114 h 697"/>
              <a:gd name="T46" fmla="*/ 1064 w 1344"/>
              <a:gd name="T47" fmla="*/ 87 h 697"/>
              <a:gd name="T48" fmla="*/ 1134 w 1344"/>
              <a:gd name="T49" fmla="*/ 66 h 697"/>
              <a:gd name="T50" fmla="*/ 1344 w 1344"/>
              <a:gd name="T51" fmla="*/ 0 h 69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344"/>
              <a:gd name="T79" fmla="*/ 0 h 697"/>
              <a:gd name="T80" fmla="*/ 1344 w 1344"/>
              <a:gd name="T81" fmla="*/ 697 h 69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344" h="697">
                <a:moveTo>
                  <a:pt x="1321" y="337"/>
                </a:moveTo>
                <a:lnTo>
                  <a:pt x="246" y="630"/>
                </a:lnTo>
                <a:lnTo>
                  <a:pt x="228" y="558"/>
                </a:lnTo>
                <a:lnTo>
                  <a:pt x="147" y="568"/>
                </a:lnTo>
                <a:lnTo>
                  <a:pt x="162" y="648"/>
                </a:lnTo>
                <a:lnTo>
                  <a:pt x="120" y="678"/>
                </a:lnTo>
                <a:lnTo>
                  <a:pt x="18" y="697"/>
                </a:lnTo>
                <a:lnTo>
                  <a:pt x="6" y="612"/>
                </a:lnTo>
                <a:lnTo>
                  <a:pt x="0" y="456"/>
                </a:lnTo>
                <a:lnTo>
                  <a:pt x="18" y="388"/>
                </a:lnTo>
                <a:lnTo>
                  <a:pt x="36" y="363"/>
                </a:lnTo>
                <a:lnTo>
                  <a:pt x="95" y="341"/>
                </a:lnTo>
                <a:lnTo>
                  <a:pt x="297" y="293"/>
                </a:lnTo>
                <a:lnTo>
                  <a:pt x="585" y="222"/>
                </a:lnTo>
                <a:lnTo>
                  <a:pt x="712" y="200"/>
                </a:lnTo>
                <a:lnTo>
                  <a:pt x="791" y="215"/>
                </a:lnTo>
                <a:lnTo>
                  <a:pt x="858" y="239"/>
                </a:lnTo>
                <a:lnTo>
                  <a:pt x="914" y="240"/>
                </a:lnTo>
                <a:lnTo>
                  <a:pt x="960" y="228"/>
                </a:lnTo>
                <a:lnTo>
                  <a:pt x="1021" y="217"/>
                </a:lnTo>
                <a:lnTo>
                  <a:pt x="1047" y="192"/>
                </a:lnTo>
                <a:lnTo>
                  <a:pt x="1050" y="143"/>
                </a:lnTo>
                <a:lnTo>
                  <a:pt x="1050" y="114"/>
                </a:lnTo>
                <a:lnTo>
                  <a:pt x="1064" y="87"/>
                </a:lnTo>
                <a:lnTo>
                  <a:pt x="1134" y="66"/>
                </a:lnTo>
                <a:lnTo>
                  <a:pt x="134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394" name="Freeform 393" descr="Wave"/>
          <p:cNvSpPr>
            <a:spLocks/>
          </p:cNvSpPr>
          <p:nvPr/>
        </p:nvSpPr>
        <p:spPr bwMode="auto">
          <a:xfrm>
            <a:off x="6880225" y="1316266"/>
            <a:ext cx="2066925" cy="534987"/>
          </a:xfrm>
          <a:custGeom>
            <a:avLst/>
            <a:gdLst>
              <a:gd name="T0" fmla="*/ 1302 w 1302"/>
              <a:gd name="T1" fmla="*/ 0 h 337"/>
              <a:gd name="T2" fmla="*/ 1299 w 1302"/>
              <a:gd name="T3" fmla="*/ 95 h 337"/>
              <a:gd name="T4" fmla="*/ 1177 w 1302"/>
              <a:gd name="T5" fmla="*/ 132 h 337"/>
              <a:gd name="T6" fmla="*/ 929 w 1302"/>
              <a:gd name="T7" fmla="*/ 200 h 337"/>
              <a:gd name="T8" fmla="*/ 749 w 1302"/>
              <a:gd name="T9" fmla="*/ 200 h 337"/>
              <a:gd name="T10" fmla="*/ 603 w 1302"/>
              <a:gd name="T11" fmla="*/ 183 h 337"/>
              <a:gd name="T12" fmla="*/ 534 w 1302"/>
              <a:gd name="T13" fmla="*/ 209 h 337"/>
              <a:gd name="T14" fmla="*/ 380 w 1302"/>
              <a:gd name="T15" fmla="*/ 243 h 337"/>
              <a:gd name="T16" fmla="*/ 191 w 1302"/>
              <a:gd name="T17" fmla="*/ 312 h 337"/>
              <a:gd name="T18" fmla="*/ 46 w 1302"/>
              <a:gd name="T19" fmla="*/ 337 h 337"/>
              <a:gd name="T20" fmla="*/ 0 w 1302"/>
              <a:gd name="T21" fmla="*/ 327 h 337"/>
              <a:gd name="T22" fmla="*/ 1 w 1302"/>
              <a:gd name="T23" fmla="*/ 290 h 337"/>
              <a:gd name="T24" fmla="*/ 24 w 1302"/>
              <a:gd name="T25" fmla="*/ 270 h 337"/>
              <a:gd name="T26" fmla="*/ 66 w 1302"/>
              <a:gd name="T27" fmla="*/ 240 h 337"/>
              <a:gd name="T28" fmla="*/ 118 w 1302"/>
              <a:gd name="T29" fmla="*/ 225 h 337"/>
              <a:gd name="T30" fmla="*/ 200 w 1302"/>
              <a:gd name="T31" fmla="*/ 200 h 337"/>
              <a:gd name="T32" fmla="*/ 256 w 1302"/>
              <a:gd name="T33" fmla="*/ 173 h 337"/>
              <a:gd name="T34" fmla="*/ 329 w 1302"/>
              <a:gd name="T35" fmla="*/ 157 h 337"/>
              <a:gd name="T36" fmla="*/ 390 w 1302"/>
              <a:gd name="T37" fmla="*/ 164 h 337"/>
              <a:gd name="T38" fmla="*/ 430 w 1302"/>
              <a:gd name="T39" fmla="*/ 165 h 337"/>
              <a:gd name="T40" fmla="*/ 460 w 1302"/>
              <a:gd name="T41" fmla="*/ 143 h 337"/>
              <a:gd name="T42" fmla="*/ 483 w 1302"/>
              <a:gd name="T43" fmla="*/ 114 h 337"/>
              <a:gd name="T44" fmla="*/ 513 w 1302"/>
              <a:gd name="T45" fmla="*/ 86 h 337"/>
              <a:gd name="T46" fmla="*/ 544 w 1302"/>
              <a:gd name="T47" fmla="*/ 81 h 337"/>
              <a:gd name="T48" fmla="*/ 577 w 1302"/>
              <a:gd name="T49" fmla="*/ 89 h 337"/>
              <a:gd name="T50" fmla="*/ 645 w 1302"/>
              <a:gd name="T51" fmla="*/ 105 h 337"/>
              <a:gd name="T52" fmla="*/ 715 w 1302"/>
              <a:gd name="T53" fmla="*/ 102 h 337"/>
              <a:gd name="T54" fmla="*/ 783 w 1302"/>
              <a:gd name="T55" fmla="*/ 97 h 337"/>
              <a:gd name="T56" fmla="*/ 891 w 1302"/>
              <a:gd name="T57" fmla="*/ 99 h 337"/>
              <a:gd name="T58" fmla="*/ 1003 w 1302"/>
              <a:gd name="T59" fmla="*/ 87 h 337"/>
              <a:gd name="T60" fmla="*/ 1147 w 1302"/>
              <a:gd name="T61" fmla="*/ 51 h 337"/>
              <a:gd name="T62" fmla="*/ 1302 w 1302"/>
              <a:gd name="T63" fmla="*/ 0 h 33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02"/>
              <a:gd name="T97" fmla="*/ 0 h 337"/>
              <a:gd name="T98" fmla="*/ 1302 w 1302"/>
              <a:gd name="T99" fmla="*/ 337 h 33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02" h="337">
                <a:moveTo>
                  <a:pt x="1302" y="0"/>
                </a:moveTo>
                <a:lnTo>
                  <a:pt x="1299" y="95"/>
                </a:lnTo>
                <a:lnTo>
                  <a:pt x="1177" y="132"/>
                </a:lnTo>
                <a:lnTo>
                  <a:pt x="929" y="200"/>
                </a:lnTo>
                <a:lnTo>
                  <a:pt x="749" y="200"/>
                </a:lnTo>
                <a:lnTo>
                  <a:pt x="603" y="183"/>
                </a:lnTo>
                <a:lnTo>
                  <a:pt x="534" y="209"/>
                </a:lnTo>
                <a:lnTo>
                  <a:pt x="380" y="243"/>
                </a:lnTo>
                <a:lnTo>
                  <a:pt x="191" y="312"/>
                </a:lnTo>
                <a:lnTo>
                  <a:pt x="46" y="337"/>
                </a:lnTo>
                <a:lnTo>
                  <a:pt x="0" y="327"/>
                </a:lnTo>
                <a:lnTo>
                  <a:pt x="1" y="290"/>
                </a:lnTo>
                <a:lnTo>
                  <a:pt x="24" y="270"/>
                </a:lnTo>
                <a:lnTo>
                  <a:pt x="66" y="240"/>
                </a:lnTo>
                <a:lnTo>
                  <a:pt x="118" y="225"/>
                </a:lnTo>
                <a:lnTo>
                  <a:pt x="200" y="200"/>
                </a:lnTo>
                <a:lnTo>
                  <a:pt x="256" y="173"/>
                </a:lnTo>
                <a:lnTo>
                  <a:pt x="329" y="157"/>
                </a:lnTo>
                <a:lnTo>
                  <a:pt x="390" y="164"/>
                </a:lnTo>
                <a:lnTo>
                  <a:pt x="430" y="165"/>
                </a:lnTo>
                <a:lnTo>
                  <a:pt x="460" y="143"/>
                </a:lnTo>
                <a:lnTo>
                  <a:pt x="483" y="114"/>
                </a:lnTo>
                <a:lnTo>
                  <a:pt x="513" y="86"/>
                </a:lnTo>
                <a:lnTo>
                  <a:pt x="544" y="81"/>
                </a:lnTo>
                <a:lnTo>
                  <a:pt x="577" y="89"/>
                </a:lnTo>
                <a:lnTo>
                  <a:pt x="645" y="105"/>
                </a:lnTo>
                <a:lnTo>
                  <a:pt x="715" y="102"/>
                </a:lnTo>
                <a:lnTo>
                  <a:pt x="783" y="97"/>
                </a:lnTo>
                <a:lnTo>
                  <a:pt x="891" y="99"/>
                </a:lnTo>
                <a:lnTo>
                  <a:pt x="1003" y="87"/>
                </a:lnTo>
                <a:lnTo>
                  <a:pt x="1147" y="51"/>
                </a:lnTo>
                <a:lnTo>
                  <a:pt x="1302" y="0"/>
                </a:lnTo>
                <a:close/>
              </a:path>
            </a:pathLst>
          </a:custGeom>
          <a:pattFill prst="wave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395" name="Freeform 394"/>
          <p:cNvSpPr>
            <a:spLocks/>
          </p:cNvSpPr>
          <p:nvPr/>
        </p:nvSpPr>
        <p:spPr bwMode="auto">
          <a:xfrm>
            <a:off x="2608263" y="916216"/>
            <a:ext cx="1333500" cy="920750"/>
          </a:xfrm>
          <a:custGeom>
            <a:avLst/>
            <a:gdLst>
              <a:gd name="T0" fmla="*/ 0 w 840"/>
              <a:gd name="T1" fmla="*/ 0 h 580"/>
              <a:gd name="T2" fmla="*/ 21 w 840"/>
              <a:gd name="T3" fmla="*/ 124 h 580"/>
              <a:gd name="T4" fmla="*/ 13 w 840"/>
              <a:gd name="T5" fmla="*/ 246 h 580"/>
              <a:gd name="T6" fmla="*/ 13 w 840"/>
              <a:gd name="T7" fmla="*/ 424 h 580"/>
              <a:gd name="T8" fmla="*/ 46 w 840"/>
              <a:gd name="T9" fmla="*/ 526 h 580"/>
              <a:gd name="T10" fmla="*/ 58 w 840"/>
              <a:gd name="T11" fmla="*/ 552 h 580"/>
              <a:gd name="T12" fmla="*/ 85 w 840"/>
              <a:gd name="T13" fmla="*/ 576 h 580"/>
              <a:gd name="T14" fmla="*/ 121 w 840"/>
              <a:gd name="T15" fmla="*/ 580 h 580"/>
              <a:gd name="T16" fmla="*/ 840 w 840"/>
              <a:gd name="T17" fmla="*/ 383 h 580"/>
              <a:gd name="T18" fmla="*/ 822 w 840"/>
              <a:gd name="T19" fmla="*/ 361 h 580"/>
              <a:gd name="T20" fmla="*/ 612 w 840"/>
              <a:gd name="T21" fmla="*/ 333 h 580"/>
              <a:gd name="T22" fmla="*/ 510 w 840"/>
              <a:gd name="T23" fmla="*/ 300 h 580"/>
              <a:gd name="T24" fmla="*/ 411 w 840"/>
              <a:gd name="T25" fmla="*/ 258 h 580"/>
              <a:gd name="T26" fmla="*/ 316 w 840"/>
              <a:gd name="T27" fmla="*/ 210 h 580"/>
              <a:gd name="T28" fmla="*/ 175 w 840"/>
              <a:gd name="T29" fmla="*/ 141 h 580"/>
              <a:gd name="T30" fmla="*/ 61 w 840"/>
              <a:gd name="T31" fmla="*/ 66 h 580"/>
              <a:gd name="T32" fmla="*/ 0 w 840"/>
              <a:gd name="T33" fmla="*/ 0 h 58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40"/>
              <a:gd name="T52" fmla="*/ 0 h 580"/>
              <a:gd name="T53" fmla="*/ 840 w 840"/>
              <a:gd name="T54" fmla="*/ 580 h 58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40" h="580">
                <a:moveTo>
                  <a:pt x="0" y="0"/>
                </a:moveTo>
                <a:lnTo>
                  <a:pt x="21" y="124"/>
                </a:lnTo>
                <a:lnTo>
                  <a:pt x="13" y="246"/>
                </a:lnTo>
                <a:lnTo>
                  <a:pt x="13" y="424"/>
                </a:lnTo>
                <a:lnTo>
                  <a:pt x="46" y="526"/>
                </a:lnTo>
                <a:lnTo>
                  <a:pt x="58" y="552"/>
                </a:lnTo>
                <a:lnTo>
                  <a:pt x="85" y="576"/>
                </a:lnTo>
                <a:lnTo>
                  <a:pt x="121" y="580"/>
                </a:lnTo>
                <a:lnTo>
                  <a:pt x="840" y="383"/>
                </a:lnTo>
                <a:lnTo>
                  <a:pt x="822" y="361"/>
                </a:lnTo>
                <a:lnTo>
                  <a:pt x="612" y="333"/>
                </a:lnTo>
                <a:lnTo>
                  <a:pt x="510" y="300"/>
                </a:lnTo>
                <a:lnTo>
                  <a:pt x="411" y="258"/>
                </a:lnTo>
                <a:lnTo>
                  <a:pt x="316" y="210"/>
                </a:lnTo>
                <a:lnTo>
                  <a:pt x="175" y="141"/>
                </a:lnTo>
                <a:lnTo>
                  <a:pt x="61" y="66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396" name="Freeform 395"/>
          <p:cNvSpPr>
            <a:spLocks/>
          </p:cNvSpPr>
          <p:nvPr/>
        </p:nvSpPr>
        <p:spPr bwMode="auto">
          <a:xfrm>
            <a:off x="2541588" y="405041"/>
            <a:ext cx="3894137" cy="1050925"/>
          </a:xfrm>
          <a:custGeom>
            <a:avLst/>
            <a:gdLst>
              <a:gd name="T0" fmla="*/ 0 w 2453"/>
              <a:gd name="T1" fmla="*/ 180 h 662"/>
              <a:gd name="T2" fmla="*/ 34 w 2453"/>
              <a:gd name="T3" fmla="*/ 267 h 662"/>
              <a:gd name="T4" fmla="*/ 111 w 2453"/>
              <a:gd name="T5" fmla="*/ 357 h 662"/>
              <a:gd name="T6" fmla="*/ 247 w 2453"/>
              <a:gd name="T7" fmla="*/ 438 h 662"/>
              <a:gd name="T8" fmla="*/ 403 w 2453"/>
              <a:gd name="T9" fmla="*/ 513 h 662"/>
              <a:gd name="T10" fmla="*/ 505 w 2453"/>
              <a:gd name="T11" fmla="*/ 558 h 662"/>
              <a:gd name="T12" fmla="*/ 606 w 2453"/>
              <a:gd name="T13" fmla="*/ 590 h 662"/>
              <a:gd name="T14" fmla="*/ 691 w 2453"/>
              <a:gd name="T15" fmla="*/ 627 h 662"/>
              <a:gd name="T16" fmla="*/ 766 w 2453"/>
              <a:gd name="T17" fmla="*/ 642 h 662"/>
              <a:gd name="T18" fmla="*/ 957 w 2453"/>
              <a:gd name="T19" fmla="*/ 662 h 662"/>
              <a:gd name="T20" fmla="*/ 1033 w 2453"/>
              <a:gd name="T21" fmla="*/ 644 h 662"/>
              <a:gd name="T22" fmla="*/ 1446 w 2453"/>
              <a:gd name="T23" fmla="*/ 531 h 662"/>
              <a:gd name="T24" fmla="*/ 1459 w 2453"/>
              <a:gd name="T25" fmla="*/ 506 h 662"/>
              <a:gd name="T26" fmla="*/ 1348 w 2453"/>
              <a:gd name="T27" fmla="*/ 414 h 662"/>
              <a:gd name="T28" fmla="*/ 1279 w 2453"/>
              <a:gd name="T29" fmla="*/ 330 h 662"/>
              <a:gd name="T30" fmla="*/ 1303 w 2453"/>
              <a:gd name="T31" fmla="*/ 317 h 662"/>
              <a:gd name="T32" fmla="*/ 1392 w 2453"/>
              <a:gd name="T33" fmla="*/ 419 h 662"/>
              <a:gd name="T34" fmla="*/ 1461 w 2453"/>
              <a:gd name="T35" fmla="*/ 471 h 662"/>
              <a:gd name="T36" fmla="*/ 1507 w 2453"/>
              <a:gd name="T37" fmla="*/ 489 h 662"/>
              <a:gd name="T38" fmla="*/ 1557 w 2453"/>
              <a:gd name="T39" fmla="*/ 494 h 662"/>
              <a:gd name="T40" fmla="*/ 1614 w 2453"/>
              <a:gd name="T41" fmla="*/ 483 h 662"/>
              <a:gd name="T42" fmla="*/ 1714 w 2453"/>
              <a:gd name="T43" fmla="*/ 453 h 662"/>
              <a:gd name="T44" fmla="*/ 2356 w 2453"/>
              <a:gd name="T45" fmla="*/ 267 h 662"/>
              <a:gd name="T46" fmla="*/ 2424 w 2453"/>
              <a:gd name="T47" fmla="*/ 245 h 662"/>
              <a:gd name="T48" fmla="*/ 2453 w 2453"/>
              <a:gd name="T49" fmla="*/ 231 h 662"/>
              <a:gd name="T50" fmla="*/ 2448 w 2453"/>
              <a:gd name="T51" fmla="*/ 203 h 662"/>
              <a:gd name="T52" fmla="*/ 2170 w 2453"/>
              <a:gd name="T53" fmla="*/ 0 h 66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453"/>
              <a:gd name="T82" fmla="*/ 0 h 662"/>
              <a:gd name="T83" fmla="*/ 2453 w 2453"/>
              <a:gd name="T84" fmla="*/ 662 h 66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453" h="662">
                <a:moveTo>
                  <a:pt x="0" y="180"/>
                </a:moveTo>
                <a:lnTo>
                  <a:pt x="34" y="267"/>
                </a:lnTo>
                <a:lnTo>
                  <a:pt x="111" y="357"/>
                </a:lnTo>
                <a:lnTo>
                  <a:pt x="247" y="438"/>
                </a:lnTo>
                <a:lnTo>
                  <a:pt x="403" y="513"/>
                </a:lnTo>
                <a:lnTo>
                  <a:pt x="505" y="558"/>
                </a:lnTo>
                <a:lnTo>
                  <a:pt x="606" y="590"/>
                </a:lnTo>
                <a:lnTo>
                  <a:pt x="691" y="627"/>
                </a:lnTo>
                <a:lnTo>
                  <a:pt x="766" y="642"/>
                </a:lnTo>
                <a:lnTo>
                  <a:pt x="957" y="662"/>
                </a:lnTo>
                <a:lnTo>
                  <a:pt x="1033" y="644"/>
                </a:lnTo>
                <a:lnTo>
                  <a:pt x="1446" y="531"/>
                </a:lnTo>
                <a:lnTo>
                  <a:pt x="1459" y="506"/>
                </a:lnTo>
                <a:lnTo>
                  <a:pt x="1348" y="414"/>
                </a:lnTo>
                <a:lnTo>
                  <a:pt x="1279" y="330"/>
                </a:lnTo>
                <a:lnTo>
                  <a:pt x="1303" y="317"/>
                </a:lnTo>
                <a:lnTo>
                  <a:pt x="1392" y="419"/>
                </a:lnTo>
                <a:lnTo>
                  <a:pt x="1461" y="471"/>
                </a:lnTo>
                <a:lnTo>
                  <a:pt x="1507" y="489"/>
                </a:lnTo>
                <a:lnTo>
                  <a:pt x="1557" y="494"/>
                </a:lnTo>
                <a:lnTo>
                  <a:pt x="1614" y="483"/>
                </a:lnTo>
                <a:lnTo>
                  <a:pt x="1714" y="453"/>
                </a:lnTo>
                <a:lnTo>
                  <a:pt x="2356" y="267"/>
                </a:lnTo>
                <a:lnTo>
                  <a:pt x="2424" y="245"/>
                </a:lnTo>
                <a:lnTo>
                  <a:pt x="2453" y="231"/>
                </a:lnTo>
                <a:lnTo>
                  <a:pt x="2448" y="203"/>
                </a:lnTo>
                <a:lnTo>
                  <a:pt x="217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397" name="Freeform 396"/>
          <p:cNvSpPr>
            <a:spLocks/>
          </p:cNvSpPr>
          <p:nvPr/>
        </p:nvSpPr>
        <p:spPr bwMode="auto">
          <a:xfrm>
            <a:off x="6078538" y="424091"/>
            <a:ext cx="3065462" cy="1012825"/>
          </a:xfrm>
          <a:custGeom>
            <a:avLst/>
            <a:gdLst>
              <a:gd name="T0" fmla="*/ 0 w 1860"/>
              <a:gd name="T1" fmla="*/ 0 h 629"/>
              <a:gd name="T2" fmla="*/ 223 w 1860"/>
              <a:gd name="T3" fmla="*/ 154 h 629"/>
              <a:gd name="T4" fmla="*/ 343 w 1860"/>
              <a:gd name="T5" fmla="*/ 231 h 629"/>
              <a:gd name="T6" fmla="*/ 410 w 1860"/>
              <a:gd name="T7" fmla="*/ 243 h 629"/>
              <a:gd name="T8" fmla="*/ 480 w 1860"/>
              <a:gd name="T9" fmla="*/ 231 h 629"/>
              <a:gd name="T10" fmla="*/ 802 w 1860"/>
              <a:gd name="T11" fmla="*/ 152 h 629"/>
              <a:gd name="T12" fmla="*/ 806 w 1860"/>
              <a:gd name="T13" fmla="*/ 176 h 629"/>
              <a:gd name="T14" fmla="*/ 455 w 1860"/>
              <a:gd name="T15" fmla="*/ 263 h 629"/>
              <a:gd name="T16" fmla="*/ 407 w 1860"/>
              <a:gd name="T17" fmla="*/ 293 h 629"/>
              <a:gd name="T18" fmla="*/ 403 w 1860"/>
              <a:gd name="T19" fmla="*/ 326 h 629"/>
              <a:gd name="T20" fmla="*/ 418 w 1860"/>
              <a:gd name="T21" fmla="*/ 434 h 629"/>
              <a:gd name="T22" fmla="*/ 445 w 1860"/>
              <a:gd name="T23" fmla="*/ 521 h 629"/>
              <a:gd name="T24" fmla="*/ 478 w 1860"/>
              <a:gd name="T25" fmla="*/ 615 h 629"/>
              <a:gd name="T26" fmla="*/ 500 w 1860"/>
              <a:gd name="T27" fmla="*/ 629 h 629"/>
              <a:gd name="T28" fmla="*/ 536 w 1860"/>
              <a:gd name="T29" fmla="*/ 629 h 629"/>
              <a:gd name="T30" fmla="*/ 626 w 1860"/>
              <a:gd name="T31" fmla="*/ 608 h 629"/>
              <a:gd name="T32" fmla="*/ 868 w 1860"/>
              <a:gd name="T33" fmla="*/ 546 h 629"/>
              <a:gd name="T34" fmla="*/ 857 w 1860"/>
              <a:gd name="T35" fmla="*/ 506 h 629"/>
              <a:gd name="T36" fmla="*/ 956 w 1860"/>
              <a:gd name="T37" fmla="*/ 479 h 629"/>
              <a:gd name="T38" fmla="*/ 968 w 1860"/>
              <a:gd name="T39" fmla="*/ 519 h 629"/>
              <a:gd name="T40" fmla="*/ 1282 w 1860"/>
              <a:gd name="T41" fmla="*/ 441 h 629"/>
              <a:gd name="T42" fmla="*/ 1860 w 1860"/>
              <a:gd name="T43" fmla="*/ 274 h 62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860"/>
              <a:gd name="T67" fmla="*/ 0 h 629"/>
              <a:gd name="T68" fmla="*/ 1860 w 1860"/>
              <a:gd name="T69" fmla="*/ 629 h 62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860" h="629">
                <a:moveTo>
                  <a:pt x="0" y="0"/>
                </a:moveTo>
                <a:lnTo>
                  <a:pt x="223" y="154"/>
                </a:lnTo>
                <a:lnTo>
                  <a:pt x="343" y="231"/>
                </a:lnTo>
                <a:lnTo>
                  <a:pt x="410" y="243"/>
                </a:lnTo>
                <a:lnTo>
                  <a:pt x="480" y="231"/>
                </a:lnTo>
                <a:lnTo>
                  <a:pt x="802" y="152"/>
                </a:lnTo>
                <a:lnTo>
                  <a:pt x="806" y="176"/>
                </a:lnTo>
                <a:lnTo>
                  <a:pt x="455" y="263"/>
                </a:lnTo>
                <a:lnTo>
                  <a:pt x="407" y="293"/>
                </a:lnTo>
                <a:lnTo>
                  <a:pt x="403" y="326"/>
                </a:lnTo>
                <a:lnTo>
                  <a:pt x="418" y="434"/>
                </a:lnTo>
                <a:lnTo>
                  <a:pt x="445" y="521"/>
                </a:lnTo>
                <a:lnTo>
                  <a:pt x="478" y="615"/>
                </a:lnTo>
                <a:lnTo>
                  <a:pt x="500" y="629"/>
                </a:lnTo>
                <a:lnTo>
                  <a:pt x="536" y="629"/>
                </a:lnTo>
                <a:lnTo>
                  <a:pt x="626" y="608"/>
                </a:lnTo>
                <a:lnTo>
                  <a:pt x="868" y="546"/>
                </a:lnTo>
                <a:lnTo>
                  <a:pt x="857" y="506"/>
                </a:lnTo>
                <a:lnTo>
                  <a:pt x="956" y="479"/>
                </a:lnTo>
                <a:lnTo>
                  <a:pt x="968" y="519"/>
                </a:lnTo>
                <a:lnTo>
                  <a:pt x="1282" y="441"/>
                </a:lnTo>
                <a:lnTo>
                  <a:pt x="1860" y="27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398" name="Freeform 397"/>
          <p:cNvSpPr>
            <a:spLocks/>
          </p:cNvSpPr>
          <p:nvPr/>
        </p:nvSpPr>
        <p:spPr bwMode="auto">
          <a:xfrm>
            <a:off x="8077200" y="1138466"/>
            <a:ext cx="398463" cy="168275"/>
          </a:xfrm>
          <a:custGeom>
            <a:avLst/>
            <a:gdLst>
              <a:gd name="T0" fmla="*/ 245 w 251"/>
              <a:gd name="T1" fmla="*/ 28 h 106"/>
              <a:gd name="T2" fmla="*/ 227 w 251"/>
              <a:gd name="T3" fmla="*/ 6 h 106"/>
              <a:gd name="T4" fmla="*/ 185 w 251"/>
              <a:gd name="T5" fmla="*/ 0 h 106"/>
              <a:gd name="T6" fmla="*/ 75 w 251"/>
              <a:gd name="T7" fmla="*/ 31 h 106"/>
              <a:gd name="T8" fmla="*/ 3 w 251"/>
              <a:gd name="T9" fmla="*/ 55 h 106"/>
              <a:gd name="T10" fmla="*/ 0 w 251"/>
              <a:gd name="T11" fmla="*/ 76 h 106"/>
              <a:gd name="T12" fmla="*/ 47 w 251"/>
              <a:gd name="T13" fmla="*/ 99 h 106"/>
              <a:gd name="T14" fmla="*/ 134 w 251"/>
              <a:gd name="T15" fmla="*/ 106 h 106"/>
              <a:gd name="T16" fmla="*/ 228 w 251"/>
              <a:gd name="T17" fmla="*/ 79 h 106"/>
              <a:gd name="T18" fmla="*/ 251 w 251"/>
              <a:gd name="T19" fmla="*/ 49 h 106"/>
              <a:gd name="T20" fmla="*/ 243 w 251"/>
              <a:gd name="T21" fmla="*/ 29 h 10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51"/>
              <a:gd name="T34" fmla="*/ 0 h 106"/>
              <a:gd name="T35" fmla="*/ 251 w 251"/>
              <a:gd name="T36" fmla="*/ 106 h 10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51" h="106">
                <a:moveTo>
                  <a:pt x="245" y="28"/>
                </a:moveTo>
                <a:lnTo>
                  <a:pt x="227" y="6"/>
                </a:lnTo>
                <a:lnTo>
                  <a:pt x="185" y="0"/>
                </a:lnTo>
                <a:lnTo>
                  <a:pt x="75" y="31"/>
                </a:lnTo>
                <a:lnTo>
                  <a:pt x="3" y="55"/>
                </a:lnTo>
                <a:lnTo>
                  <a:pt x="0" y="76"/>
                </a:lnTo>
                <a:lnTo>
                  <a:pt x="47" y="99"/>
                </a:lnTo>
                <a:lnTo>
                  <a:pt x="134" y="106"/>
                </a:lnTo>
                <a:lnTo>
                  <a:pt x="228" y="79"/>
                </a:lnTo>
                <a:lnTo>
                  <a:pt x="251" y="49"/>
                </a:lnTo>
                <a:lnTo>
                  <a:pt x="243" y="29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399" name="Rectangle 398"/>
          <p:cNvSpPr>
            <a:spLocks noChangeArrowheads="1"/>
          </p:cNvSpPr>
          <p:nvPr/>
        </p:nvSpPr>
        <p:spPr bwMode="auto">
          <a:xfrm rot="-939836">
            <a:off x="3341688" y="3367316"/>
            <a:ext cx="119062" cy="2032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00" name="Rectangle 399"/>
          <p:cNvSpPr>
            <a:spLocks noChangeArrowheads="1"/>
          </p:cNvSpPr>
          <p:nvPr/>
        </p:nvSpPr>
        <p:spPr bwMode="auto">
          <a:xfrm rot="-939836">
            <a:off x="3333750" y="3546703"/>
            <a:ext cx="122238" cy="2238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en-US" sz="800" dirty="0"/>
          </a:p>
        </p:txBody>
      </p:sp>
      <p:sp>
        <p:nvSpPr>
          <p:cNvPr id="401" name="Rectangle 400"/>
          <p:cNvSpPr>
            <a:spLocks noChangeArrowheads="1"/>
          </p:cNvSpPr>
          <p:nvPr/>
        </p:nvSpPr>
        <p:spPr bwMode="auto">
          <a:xfrm rot="-939836">
            <a:off x="3203575" y="3518128"/>
            <a:ext cx="212725" cy="1111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grpSp>
        <p:nvGrpSpPr>
          <p:cNvPr id="402" name="Group 401"/>
          <p:cNvGrpSpPr>
            <a:grpSpLocks/>
          </p:cNvGrpSpPr>
          <p:nvPr/>
        </p:nvGrpSpPr>
        <p:grpSpPr bwMode="auto">
          <a:xfrm>
            <a:off x="4708545" y="2948216"/>
            <a:ext cx="257176" cy="384175"/>
            <a:chOff x="3218" y="2747"/>
            <a:chExt cx="162" cy="242"/>
          </a:xfrm>
        </p:grpSpPr>
        <p:sp>
          <p:nvSpPr>
            <p:cNvPr id="730" name="Rectangle 729"/>
            <p:cNvSpPr>
              <a:spLocks noChangeArrowheads="1"/>
            </p:cNvSpPr>
            <p:nvPr/>
          </p:nvSpPr>
          <p:spPr bwMode="auto">
            <a:xfrm rot="-939836">
              <a:off x="3305" y="2747"/>
              <a:ext cx="75" cy="12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731" name="Rectangle 730"/>
            <p:cNvSpPr>
              <a:spLocks noChangeArrowheads="1"/>
            </p:cNvSpPr>
            <p:nvPr/>
          </p:nvSpPr>
          <p:spPr bwMode="auto">
            <a:xfrm rot="-939836">
              <a:off x="3299" y="2861"/>
              <a:ext cx="75" cy="12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732" name="Rectangle 731"/>
            <p:cNvSpPr>
              <a:spLocks noChangeArrowheads="1"/>
            </p:cNvSpPr>
            <p:nvPr/>
          </p:nvSpPr>
          <p:spPr bwMode="auto">
            <a:xfrm rot="-939836">
              <a:off x="3218" y="2842"/>
              <a:ext cx="134" cy="7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</p:grpSp>
      <p:grpSp>
        <p:nvGrpSpPr>
          <p:cNvPr id="403" name="Group 402"/>
          <p:cNvGrpSpPr>
            <a:grpSpLocks/>
          </p:cNvGrpSpPr>
          <p:nvPr/>
        </p:nvGrpSpPr>
        <p:grpSpPr bwMode="auto">
          <a:xfrm>
            <a:off x="3975120" y="3157766"/>
            <a:ext cx="257176" cy="384175"/>
            <a:chOff x="3218" y="2747"/>
            <a:chExt cx="162" cy="242"/>
          </a:xfrm>
        </p:grpSpPr>
        <p:sp>
          <p:nvSpPr>
            <p:cNvPr id="727" name="Rectangle 726"/>
            <p:cNvSpPr>
              <a:spLocks noChangeArrowheads="1"/>
            </p:cNvSpPr>
            <p:nvPr/>
          </p:nvSpPr>
          <p:spPr bwMode="auto">
            <a:xfrm rot="-939836">
              <a:off x="3305" y="2747"/>
              <a:ext cx="75" cy="12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728" name="Rectangle 727"/>
            <p:cNvSpPr>
              <a:spLocks noChangeArrowheads="1"/>
            </p:cNvSpPr>
            <p:nvPr/>
          </p:nvSpPr>
          <p:spPr bwMode="auto">
            <a:xfrm rot="-939836">
              <a:off x="3299" y="2861"/>
              <a:ext cx="75" cy="12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729" name="Rectangle 728"/>
            <p:cNvSpPr>
              <a:spLocks noChangeArrowheads="1"/>
            </p:cNvSpPr>
            <p:nvPr/>
          </p:nvSpPr>
          <p:spPr bwMode="auto">
            <a:xfrm rot="-939836">
              <a:off x="3218" y="2842"/>
              <a:ext cx="134" cy="7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</p:grpSp>
      <p:grpSp>
        <p:nvGrpSpPr>
          <p:cNvPr id="404" name="Group 403"/>
          <p:cNvGrpSpPr>
            <a:grpSpLocks/>
          </p:cNvGrpSpPr>
          <p:nvPr/>
        </p:nvGrpSpPr>
        <p:grpSpPr bwMode="auto">
          <a:xfrm>
            <a:off x="5046663" y="2900591"/>
            <a:ext cx="312737" cy="336550"/>
            <a:chOff x="3179" y="2195"/>
            <a:chExt cx="197" cy="212"/>
          </a:xfrm>
          <a:solidFill>
            <a:srgbClr val="0070C0"/>
          </a:solidFill>
        </p:grpSpPr>
        <p:sp>
          <p:nvSpPr>
            <p:cNvPr id="724" name="Rectangle 723"/>
            <p:cNvSpPr>
              <a:spLocks noChangeArrowheads="1"/>
            </p:cNvSpPr>
            <p:nvPr/>
          </p:nvSpPr>
          <p:spPr bwMode="auto">
            <a:xfrm rot="-939836">
              <a:off x="3179" y="2195"/>
              <a:ext cx="75" cy="12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725" name="Rectangle 724"/>
            <p:cNvSpPr>
              <a:spLocks noChangeArrowheads="1"/>
            </p:cNvSpPr>
            <p:nvPr/>
          </p:nvSpPr>
          <p:spPr bwMode="auto">
            <a:xfrm rot="-939836">
              <a:off x="3245" y="2279"/>
              <a:ext cx="75" cy="12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726" name="Rectangle 725"/>
            <p:cNvSpPr>
              <a:spLocks noChangeArrowheads="1"/>
            </p:cNvSpPr>
            <p:nvPr/>
          </p:nvSpPr>
          <p:spPr bwMode="auto">
            <a:xfrm rot="-939836">
              <a:off x="3242" y="2248"/>
              <a:ext cx="134" cy="7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</p:grpSp>
      <p:sp>
        <p:nvSpPr>
          <p:cNvPr id="405" name="Rectangle 404"/>
          <p:cNvSpPr>
            <a:spLocks noChangeArrowheads="1"/>
          </p:cNvSpPr>
          <p:nvPr/>
        </p:nvSpPr>
        <p:spPr bwMode="auto">
          <a:xfrm rot="-939836">
            <a:off x="5160963" y="2852966"/>
            <a:ext cx="160337" cy="112712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06" name="Rectangle 405"/>
          <p:cNvSpPr>
            <a:spLocks noChangeArrowheads="1"/>
          </p:cNvSpPr>
          <p:nvPr/>
        </p:nvSpPr>
        <p:spPr bwMode="auto">
          <a:xfrm rot="-939836">
            <a:off x="6491288" y="2548166"/>
            <a:ext cx="119062" cy="2032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07" name="Rectangle 406"/>
          <p:cNvSpPr>
            <a:spLocks noChangeArrowheads="1"/>
          </p:cNvSpPr>
          <p:nvPr/>
        </p:nvSpPr>
        <p:spPr bwMode="auto">
          <a:xfrm rot="-939836">
            <a:off x="6288088" y="2479903"/>
            <a:ext cx="280987" cy="109538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grpSp>
        <p:nvGrpSpPr>
          <p:cNvPr id="408" name="Group 407"/>
          <p:cNvGrpSpPr>
            <a:grpSpLocks/>
          </p:cNvGrpSpPr>
          <p:nvPr/>
        </p:nvGrpSpPr>
        <p:grpSpPr bwMode="auto">
          <a:xfrm>
            <a:off x="3570288" y="3310166"/>
            <a:ext cx="312737" cy="336550"/>
            <a:chOff x="3179" y="2195"/>
            <a:chExt cx="197" cy="212"/>
          </a:xfrm>
        </p:grpSpPr>
        <p:sp>
          <p:nvSpPr>
            <p:cNvPr id="721" name="Rectangle 720"/>
            <p:cNvSpPr>
              <a:spLocks noChangeArrowheads="1"/>
            </p:cNvSpPr>
            <p:nvPr/>
          </p:nvSpPr>
          <p:spPr bwMode="auto">
            <a:xfrm rot="-939836">
              <a:off x="3179" y="2195"/>
              <a:ext cx="75" cy="12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722" name="Rectangle 721"/>
            <p:cNvSpPr>
              <a:spLocks noChangeArrowheads="1"/>
            </p:cNvSpPr>
            <p:nvPr/>
          </p:nvSpPr>
          <p:spPr bwMode="auto">
            <a:xfrm rot="-939836">
              <a:off x="3245" y="2279"/>
              <a:ext cx="75" cy="12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723" name="Rectangle 722"/>
            <p:cNvSpPr>
              <a:spLocks noChangeArrowheads="1"/>
            </p:cNvSpPr>
            <p:nvPr/>
          </p:nvSpPr>
          <p:spPr bwMode="auto">
            <a:xfrm rot="-939836">
              <a:off x="3242" y="2248"/>
              <a:ext cx="134" cy="7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</p:grpSp>
      <p:grpSp>
        <p:nvGrpSpPr>
          <p:cNvPr id="409" name="Group 408"/>
          <p:cNvGrpSpPr>
            <a:grpSpLocks/>
          </p:cNvGrpSpPr>
          <p:nvPr/>
        </p:nvGrpSpPr>
        <p:grpSpPr bwMode="auto">
          <a:xfrm>
            <a:off x="4313238" y="3091091"/>
            <a:ext cx="312737" cy="336550"/>
            <a:chOff x="3179" y="2195"/>
            <a:chExt cx="197" cy="212"/>
          </a:xfrm>
        </p:grpSpPr>
        <p:sp>
          <p:nvSpPr>
            <p:cNvPr id="718" name="Rectangle 717"/>
            <p:cNvSpPr>
              <a:spLocks noChangeArrowheads="1"/>
            </p:cNvSpPr>
            <p:nvPr/>
          </p:nvSpPr>
          <p:spPr bwMode="auto">
            <a:xfrm rot="-939836">
              <a:off x="3179" y="2195"/>
              <a:ext cx="75" cy="12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719" name="Rectangle 718"/>
            <p:cNvSpPr>
              <a:spLocks noChangeArrowheads="1"/>
            </p:cNvSpPr>
            <p:nvPr/>
          </p:nvSpPr>
          <p:spPr bwMode="auto">
            <a:xfrm rot="-939836">
              <a:off x="3245" y="2279"/>
              <a:ext cx="75" cy="12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720" name="Rectangle 719"/>
            <p:cNvSpPr>
              <a:spLocks noChangeArrowheads="1"/>
            </p:cNvSpPr>
            <p:nvPr/>
          </p:nvSpPr>
          <p:spPr bwMode="auto">
            <a:xfrm rot="-939836">
              <a:off x="3242" y="2248"/>
              <a:ext cx="134" cy="7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</p:grpSp>
      <p:sp>
        <p:nvSpPr>
          <p:cNvPr id="410" name="Rectangle 409"/>
          <p:cNvSpPr>
            <a:spLocks noChangeArrowheads="1"/>
          </p:cNvSpPr>
          <p:nvPr/>
        </p:nvSpPr>
        <p:spPr bwMode="auto">
          <a:xfrm rot="-939836">
            <a:off x="4427538" y="3052991"/>
            <a:ext cx="160337" cy="112712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11" name="Rectangle 410"/>
          <p:cNvSpPr>
            <a:spLocks noChangeArrowheads="1"/>
          </p:cNvSpPr>
          <p:nvPr/>
        </p:nvSpPr>
        <p:spPr bwMode="auto">
          <a:xfrm rot="-939836">
            <a:off x="3694113" y="3262541"/>
            <a:ext cx="160337" cy="112712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12" name="Rectangle 411"/>
          <p:cNvSpPr>
            <a:spLocks noChangeArrowheads="1"/>
          </p:cNvSpPr>
          <p:nvPr/>
        </p:nvSpPr>
        <p:spPr bwMode="auto">
          <a:xfrm rot="-939836">
            <a:off x="6361113" y="2510066"/>
            <a:ext cx="119062" cy="2032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13" name="Rectangle 412"/>
          <p:cNvSpPr>
            <a:spLocks noChangeArrowheads="1"/>
          </p:cNvSpPr>
          <p:nvPr/>
        </p:nvSpPr>
        <p:spPr bwMode="auto">
          <a:xfrm rot="-939836">
            <a:off x="6008688" y="2681516"/>
            <a:ext cx="119062" cy="2032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14" name="Rectangle 413"/>
          <p:cNvSpPr>
            <a:spLocks noChangeArrowheads="1"/>
          </p:cNvSpPr>
          <p:nvPr/>
        </p:nvSpPr>
        <p:spPr bwMode="auto">
          <a:xfrm rot="-939836">
            <a:off x="5910263" y="2600553"/>
            <a:ext cx="280987" cy="2159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15" name="Rectangle 414"/>
          <p:cNvSpPr>
            <a:spLocks noChangeArrowheads="1"/>
          </p:cNvSpPr>
          <p:nvPr/>
        </p:nvSpPr>
        <p:spPr bwMode="auto">
          <a:xfrm rot="-939836">
            <a:off x="7119938" y="2559278"/>
            <a:ext cx="98425" cy="1651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16" name="Rectangle 415"/>
          <p:cNvSpPr>
            <a:spLocks noChangeArrowheads="1"/>
          </p:cNvSpPr>
          <p:nvPr/>
        </p:nvSpPr>
        <p:spPr bwMode="auto">
          <a:xfrm rot="-939836">
            <a:off x="7032625" y="2308453"/>
            <a:ext cx="112713" cy="192088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17" name="Rectangle 416"/>
          <p:cNvSpPr>
            <a:spLocks noChangeArrowheads="1"/>
          </p:cNvSpPr>
          <p:nvPr/>
        </p:nvSpPr>
        <p:spPr bwMode="auto">
          <a:xfrm rot="-819350">
            <a:off x="7626350" y="2314803"/>
            <a:ext cx="295275" cy="1333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18" name="Rectangle 417"/>
          <p:cNvSpPr>
            <a:spLocks noChangeArrowheads="1"/>
          </p:cNvSpPr>
          <p:nvPr/>
        </p:nvSpPr>
        <p:spPr bwMode="auto">
          <a:xfrm rot="-818635">
            <a:off x="8156575" y="2124303"/>
            <a:ext cx="646113" cy="11271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19" name="Rectangle 418"/>
          <p:cNvSpPr>
            <a:spLocks noChangeArrowheads="1"/>
          </p:cNvSpPr>
          <p:nvPr/>
        </p:nvSpPr>
        <p:spPr bwMode="auto">
          <a:xfrm rot="-820949">
            <a:off x="7564438" y="2035403"/>
            <a:ext cx="1204912" cy="90488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20" name="Rectangle 419"/>
          <p:cNvSpPr>
            <a:spLocks noChangeArrowheads="1"/>
          </p:cNvSpPr>
          <p:nvPr/>
        </p:nvSpPr>
        <p:spPr bwMode="auto">
          <a:xfrm rot="-834406">
            <a:off x="8221663" y="2313216"/>
            <a:ext cx="625475" cy="7461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21" name="Rectangle 420"/>
          <p:cNvSpPr>
            <a:spLocks noChangeArrowheads="1"/>
          </p:cNvSpPr>
          <p:nvPr/>
        </p:nvSpPr>
        <p:spPr bwMode="auto">
          <a:xfrm rot="-737353">
            <a:off x="8455025" y="2625953"/>
            <a:ext cx="481013" cy="1143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22" name="Rectangle 421"/>
          <p:cNvSpPr>
            <a:spLocks noChangeArrowheads="1"/>
          </p:cNvSpPr>
          <p:nvPr/>
        </p:nvSpPr>
        <p:spPr bwMode="auto">
          <a:xfrm rot="-939836">
            <a:off x="6950075" y="3141891"/>
            <a:ext cx="360363" cy="147637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23" name="Freeform 422" descr="Wave"/>
          <p:cNvSpPr>
            <a:spLocks/>
          </p:cNvSpPr>
          <p:nvPr/>
        </p:nvSpPr>
        <p:spPr bwMode="auto">
          <a:xfrm>
            <a:off x="366713" y="3259366"/>
            <a:ext cx="333375" cy="304800"/>
          </a:xfrm>
          <a:custGeom>
            <a:avLst/>
            <a:gdLst>
              <a:gd name="T0" fmla="*/ 0 w 210"/>
              <a:gd name="T1" fmla="*/ 180 h 192"/>
              <a:gd name="T2" fmla="*/ 0 w 210"/>
              <a:gd name="T3" fmla="*/ 0 h 192"/>
              <a:gd name="T4" fmla="*/ 66 w 210"/>
              <a:gd name="T5" fmla="*/ 0 h 192"/>
              <a:gd name="T6" fmla="*/ 108 w 210"/>
              <a:gd name="T7" fmla="*/ 5 h 192"/>
              <a:gd name="T8" fmla="*/ 149 w 210"/>
              <a:gd name="T9" fmla="*/ 15 h 192"/>
              <a:gd name="T10" fmla="*/ 182 w 210"/>
              <a:gd name="T11" fmla="*/ 36 h 192"/>
              <a:gd name="T12" fmla="*/ 198 w 210"/>
              <a:gd name="T13" fmla="*/ 60 h 192"/>
              <a:gd name="T14" fmla="*/ 210 w 210"/>
              <a:gd name="T15" fmla="*/ 99 h 192"/>
              <a:gd name="T16" fmla="*/ 204 w 210"/>
              <a:gd name="T17" fmla="*/ 126 h 192"/>
              <a:gd name="T18" fmla="*/ 150 w 210"/>
              <a:gd name="T19" fmla="*/ 174 h 192"/>
              <a:gd name="T20" fmla="*/ 66 w 210"/>
              <a:gd name="T21" fmla="*/ 192 h 192"/>
              <a:gd name="T22" fmla="*/ 6 w 210"/>
              <a:gd name="T23" fmla="*/ 186 h 19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10"/>
              <a:gd name="T37" fmla="*/ 0 h 192"/>
              <a:gd name="T38" fmla="*/ 210 w 210"/>
              <a:gd name="T39" fmla="*/ 192 h 19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0" h="192">
                <a:moveTo>
                  <a:pt x="0" y="180"/>
                </a:moveTo>
                <a:lnTo>
                  <a:pt x="0" y="0"/>
                </a:lnTo>
                <a:lnTo>
                  <a:pt x="66" y="0"/>
                </a:lnTo>
                <a:lnTo>
                  <a:pt x="108" y="5"/>
                </a:lnTo>
                <a:lnTo>
                  <a:pt x="149" y="15"/>
                </a:lnTo>
                <a:lnTo>
                  <a:pt x="182" y="36"/>
                </a:lnTo>
                <a:lnTo>
                  <a:pt x="198" y="60"/>
                </a:lnTo>
                <a:lnTo>
                  <a:pt x="210" y="99"/>
                </a:lnTo>
                <a:lnTo>
                  <a:pt x="204" y="126"/>
                </a:lnTo>
                <a:lnTo>
                  <a:pt x="150" y="174"/>
                </a:lnTo>
                <a:lnTo>
                  <a:pt x="66" y="192"/>
                </a:lnTo>
                <a:lnTo>
                  <a:pt x="6" y="186"/>
                </a:lnTo>
              </a:path>
            </a:pathLst>
          </a:custGeom>
          <a:pattFill prst="wave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24" name="Freeform 423"/>
          <p:cNvSpPr>
            <a:spLocks/>
          </p:cNvSpPr>
          <p:nvPr/>
        </p:nvSpPr>
        <p:spPr bwMode="auto">
          <a:xfrm>
            <a:off x="619125" y="3118078"/>
            <a:ext cx="466725" cy="695325"/>
          </a:xfrm>
          <a:custGeom>
            <a:avLst/>
            <a:gdLst>
              <a:gd name="T0" fmla="*/ 24 w 294"/>
              <a:gd name="T1" fmla="*/ 252 h 438"/>
              <a:gd name="T2" fmla="*/ 42 w 294"/>
              <a:gd name="T3" fmla="*/ 438 h 438"/>
              <a:gd name="T4" fmla="*/ 294 w 294"/>
              <a:gd name="T5" fmla="*/ 396 h 438"/>
              <a:gd name="T6" fmla="*/ 264 w 294"/>
              <a:gd name="T7" fmla="*/ 180 h 438"/>
              <a:gd name="T8" fmla="*/ 210 w 294"/>
              <a:gd name="T9" fmla="*/ 186 h 438"/>
              <a:gd name="T10" fmla="*/ 192 w 294"/>
              <a:gd name="T11" fmla="*/ 0 h 438"/>
              <a:gd name="T12" fmla="*/ 0 w 294"/>
              <a:gd name="T13" fmla="*/ 24 h 438"/>
              <a:gd name="T14" fmla="*/ 6 w 294"/>
              <a:gd name="T15" fmla="*/ 114 h 4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4"/>
              <a:gd name="T25" fmla="*/ 0 h 438"/>
              <a:gd name="T26" fmla="*/ 294 w 294"/>
              <a:gd name="T27" fmla="*/ 438 h 4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4" h="438">
                <a:moveTo>
                  <a:pt x="24" y="252"/>
                </a:moveTo>
                <a:lnTo>
                  <a:pt x="42" y="438"/>
                </a:lnTo>
                <a:lnTo>
                  <a:pt x="294" y="396"/>
                </a:lnTo>
                <a:lnTo>
                  <a:pt x="264" y="180"/>
                </a:lnTo>
                <a:lnTo>
                  <a:pt x="210" y="186"/>
                </a:lnTo>
                <a:lnTo>
                  <a:pt x="192" y="0"/>
                </a:lnTo>
                <a:lnTo>
                  <a:pt x="0" y="24"/>
                </a:lnTo>
                <a:lnTo>
                  <a:pt x="6" y="11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grpSp>
        <p:nvGrpSpPr>
          <p:cNvPr id="425" name="Group 424"/>
          <p:cNvGrpSpPr>
            <a:grpSpLocks/>
          </p:cNvGrpSpPr>
          <p:nvPr/>
        </p:nvGrpSpPr>
        <p:grpSpPr bwMode="auto">
          <a:xfrm>
            <a:off x="4373563" y="2619603"/>
            <a:ext cx="74612" cy="103188"/>
            <a:chOff x="2874" y="1938"/>
            <a:chExt cx="83" cy="101"/>
          </a:xfrm>
          <a:solidFill>
            <a:srgbClr val="00B050"/>
          </a:solidFill>
        </p:grpSpPr>
        <p:sp>
          <p:nvSpPr>
            <p:cNvPr id="716" name="Rectangle 715"/>
            <p:cNvSpPr>
              <a:spLocks noChangeArrowheads="1"/>
            </p:cNvSpPr>
            <p:nvPr/>
          </p:nvSpPr>
          <p:spPr bwMode="auto">
            <a:xfrm rot="-939836">
              <a:off x="2900" y="1938"/>
              <a:ext cx="50" cy="9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717" name="Rectangle 716"/>
            <p:cNvSpPr>
              <a:spLocks noChangeArrowheads="1"/>
            </p:cNvSpPr>
            <p:nvPr/>
          </p:nvSpPr>
          <p:spPr bwMode="auto">
            <a:xfrm rot="-939836">
              <a:off x="2874" y="1992"/>
              <a:ext cx="83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</p:grpSp>
      <p:grpSp>
        <p:nvGrpSpPr>
          <p:cNvPr id="426" name="Group 425"/>
          <p:cNvGrpSpPr>
            <a:grpSpLocks/>
          </p:cNvGrpSpPr>
          <p:nvPr/>
        </p:nvGrpSpPr>
        <p:grpSpPr bwMode="auto">
          <a:xfrm>
            <a:off x="4027488" y="2716441"/>
            <a:ext cx="74612" cy="103187"/>
            <a:chOff x="2874" y="1938"/>
            <a:chExt cx="83" cy="101"/>
          </a:xfrm>
          <a:solidFill>
            <a:srgbClr val="00B050"/>
          </a:solidFill>
        </p:grpSpPr>
        <p:sp>
          <p:nvSpPr>
            <p:cNvPr id="714" name="Rectangle 713"/>
            <p:cNvSpPr>
              <a:spLocks noChangeArrowheads="1"/>
            </p:cNvSpPr>
            <p:nvPr/>
          </p:nvSpPr>
          <p:spPr bwMode="auto">
            <a:xfrm rot="-939836">
              <a:off x="2900" y="1938"/>
              <a:ext cx="50" cy="9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715" name="Rectangle 714"/>
            <p:cNvSpPr>
              <a:spLocks noChangeArrowheads="1"/>
            </p:cNvSpPr>
            <p:nvPr/>
          </p:nvSpPr>
          <p:spPr bwMode="auto">
            <a:xfrm rot="-939836">
              <a:off x="2874" y="1992"/>
              <a:ext cx="83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</p:grpSp>
      <p:grpSp>
        <p:nvGrpSpPr>
          <p:cNvPr id="427" name="Group 426"/>
          <p:cNvGrpSpPr>
            <a:grpSpLocks/>
          </p:cNvGrpSpPr>
          <p:nvPr/>
        </p:nvGrpSpPr>
        <p:grpSpPr bwMode="auto">
          <a:xfrm>
            <a:off x="3181385" y="2962503"/>
            <a:ext cx="74614" cy="103188"/>
            <a:chOff x="2874" y="1938"/>
            <a:chExt cx="83" cy="101"/>
          </a:xfrm>
          <a:solidFill>
            <a:srgbClr val="00B050"/>
          </a:solidFill>
        </p:grpSpPr>
        <p:sp>
          <p:nvSpPr>
            <p:cNvPr id="712" name="Rectangle 711"/>
            <p:cNvSpPr>
              <a:spLocks noChangeArrowheads="1"/>
            </p:cNvSpPr>
            <p:nvPr/>
          </p:nvSpPr>
          <p:spPr bwMode="auto">
            <a:xfrm rot="-939836">
              <a:off x="2900" y="1938"/>
              <a:ext cx="50" cy="9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713" name="Rectangle 712"/>
            <p:cNvSpPr>
              <a:spLocks noChangeArrowheads="1"/>
            </p:cNvSpPr>
            <p:nvPr/>
          </p:nvSpPr>
          <p:spPr bwMode="auto">
            <a:xfrm rot="-939836">
              <a:off x="2874" y="1992"/>
              <a:ext cx="83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</p:grpSp>
      <p:grpSp>
        <p:nvGrpSpPr>
          <p:cNvPr id="428" name="Group 427"/>
          <p:cNvGrpSpPr>
            <a:grpSpLocks/>
          </p:cNvGrpSpPr>
          <p:nvPr/>
        </p:nvGrpSpPr>
        <p:grpSpPr bwMode="auto">
          <a:xfrm>
            <a:off x="3073435" y="2992666"/>
            <a:ext cx="74614" cy="103187"/>
            <a:chOff x="2874" y="1938"/>
            <a:chExt cx="83" cy="101"/>
          </a:xfrm>
          <a:solidFill>
            <a:srgbClr val="00B050"/>
          </a:solidFill>
        </p:grpSpPr>
        <p:sp>
          <p:nvSpPr>
            <p:cNvPr id="710" name="Rectangle 709"/>
            <p:cNvSpPr>
              <a:spLocks noChangeArrowheads="1"/>
            </p:cNvSpPr>
            <p:nvPr/>
          </p:nvSpPr>
          <p:spPr bwMode="auto">
            <a:xfrm rot="-939836">
              <a:off x="2900" y="1938"/>
              <a:ext cx="50" cy="9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711" name="Rectangle 710"/>
            <p:cNvSpPr>
              <a:spLocks noChangeArrowheads="1"/>
            </p:cNvSpPr>
            <p:nvPr/>
          </p:nvSpPr>
          <p:spPr bwMode="auto">
            <a:xfrm rot="-939836">
              <a:off x="2874" y="1992"/>
              <a:ext cx="83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</p:grpSp>
      <p:grpSp>
        <p:nvGrpSpPr>
          <p:cNvPr id="429" name="Group 428"/>
          <p:cNvGrpSpPr>
            <a:grpSpLocks/>
          </p:cNvGrpSpPr>
          <p:nvPr/>
        </p:nvGrpSpPr>
        <p:grpSpPr bwMode="auto">
          <a:xfrm>
            <a:off x="2492410" y="3154591"/>
            <a:ext cx="74614" cy="103187"/>
            <a:chOff x="2874" y="1938"/>
            <a:chExt cx="83" cy="101"/>
          </a:xfrm>
          <a:solidFill>
            <a:srgbClr val="00B050"/>
          </a:solidFill>
        </p:grpSpPr>
        <p:sp>
          <p:nvSpPr>
            <p:cNvPr id="708" name="Rectangle 707"/>
            <p:cNvSpPr>
              <a:spLocks noChangeArrowheads="1"/>
            </p:cNvSpPr>
            <p:nvPr/>
          </p:nvSpPr>
          <p:spPr bwMode="auto">
            <a:xfrm rot="-939836">
              <a:off x="2900" y="1938"/>
              <a:ext cx="50" cy="9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709" name="Rectangle 708"/>
            <p:cNvSpPr>
              <a:spLocks noChangeArrowheads="1"/>
            </p:cNvSpPr>
            <p:nvPr/>
          </p:nvSpPr>
          <p:spPr bwMode="auto">
            <a:xfrm rot="-939836">
              <a:off x="2874" y="1992"/>
              <a:ext cx="83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</p:grpSp>
      <p:grpSp>
        <p:nvGrpSpPr>
          <p:cNvPr id="430" name="Group 429"/>
          <p:cNvGrpSpPr>
            <a:grpSpLocks/>
          </p:cNvGrpSpPr>
          <p:nvPr/>
        </p:nvGrpSpPr>
        <p:grpSpPr bwMode="auto">
          <a:xfrm>
            <a:off x="2155860" y="3248253"/>
            <a:ext cx="74614" cy="103188"/>
            <a:chOff x="2874" y="1938"/>
            <a:chExt cx="83" cy="101"/>
          </a:xfrm>
          <a:solidFill>
            <a:srgbClr val="00B050"/>
          </a:solidFill>
        </p:grpSpPr>
        <p:sp>
          <p:nvSpPr>
            <p:cNvPr id="706" name="Rectangle 705"/>
            <p:cNvSpPr>
              <a:spLocks noChangeArrowheads="1"/>
            </p:cNvSpPr>
            <p:nvPr/>
          </p:nvSpPr>
          <p:spPr bwMode="auto">
            <a:xfrm rot="-939836">
              <a:off x="2900" y="1938"/>
              <a:ext cx="50" cy="9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707" name="Rectangle 706"/>
            <p:cNvSpPr>
              <a:spLocks noChangeArrowheads="1"/>
            </p:cNvSpPr>
            <p:nvPr/>
          </p:nvSpPr>
          <p:spPr bwMode="auto">
            <a:xfrm rot="-939836">
              <a:off x="2874" y="1992"/>
              <a:ext cx="83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</p:grpSp>
      <p:grpSp>
        <p:nvGrpSpPr>
          <p:cNvPr id="431" name="Group 430"/>
          <p:cNvGrpSpPr>
            <a:grpSpLocks/>
          </p:cNvGrpSpPr>
          <p:nvPr/>
        </p:nvGrpSpPr>
        <p:grpSpPr bwMode="auto">
          <a:xfrm>
            <a:off x="2262188" y="3216503"/>
            <a:ext cx="74612" cy="103188"/>
            <a:chOff x="2874" y="1938"/>
            <a:chExt cx="83" cy="101"/>
          </a:xfrm>
          <a:solidFill>
            <a:srgbClr val="00B050"/>
          </a:solidFill>
        </p:grpSpPr>
        <p:sp>
          <p:nvSpPr>
            <p:cNvPr id="704" name="Rectangle 703"/>
            <p:cNvSpPr>
              <a:spLocks noChangeArrowheads="1"/>
            </p:cNvSpPr>
            <p:nvPr/>
          </p:nvSpPr>
          <p:spPr bwMode="auto">
            <a:xfrm rot="-939836">
              <a:off x="2900" y="1938"/>
              <a:ext cx="50" cy="9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705" name="Rectangle 704"/>
            <p:cNvSpPr>
              <a:spLocks noChangeArrowheads="1"/>
            </p:cNvSpPr>
            <p:nvPr/>
          </p:nvSpPr>
          <p:spPr bwMode="auto">
            <a:xfrm rot="-939836">
              <a:off x="2874" y="1992"/>
              <a:ext cx="83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</p:grpSp>
      <p:grpSp>
        <p:nvGrpSpPr>
          <p:cNvPr id="432" name="Group 431"/>
          <p:cNvGrpSpPr>
            <a:grpSpLocks/>
          </p:cNvGrpSpPr>
          <p:nvPr/>
        </p:nvGrpSpPr>
        <p:grpSpPr bwMode="auto">
          <a:xfrm>
            <a:off x="2379663" y="3183166"/>
            <a:ext cx="74612" cy="103187"/>
            <a:chOff x="2874" y="1938"/>
            <a:chExt cx="83" cy="101"/>
          </a:xfrm>
          <a:solidFill>
            <a:srgbClr val="00B050"/>
          </a:solidFill>
        </p:grpSpPr>
        <p:sp>
          <p:nvSpPr>
            <p:cNvPr id="702" name="Rectangle 701"/>
            <p:cNvSpPr>
              <a:spLocks noChangeArrowheads="1"/>
            </p:cNvSpPr>
            <p:nvPr/>
          </p:nvSpPr>
          <p:spPr bwMode="auto">
            <a:xfrm rot="-939836">
              <a:off x="2900" y="1938"/>
              <a:ext cx="50" cy="9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703" name="Rectangle 702"/>
            <p:cNvSpPr>
              <a:spLocks noChangeArrowheads="1"/>
            </p:cNvSpPr>
            <p:nvPr/>
          </p:nvSpPr>
          <p:spPr bwMode="auto">
            <a:xfrm rot="-939836">
              <a:off x="2874" y="1992"/>
              <a:ext cx="83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</p:grpSp>
      <p:grpSp>
        <p:nvGrpSpPr>
          <p:cNvPr id="433" name="Group 432"/>
          <p:cNvGrpSpPr>
            <a:grpSpLocks/>
          </p:cNvGrpSpPr>
          <p:nvPr/>
        </p:nvGrpSpPr>
        <p:grpSpPr bwMode="auto">
          <a:xfrm>
            <a:off x="2043113" y="3276828"/>
            <a:ext cx="74612" cy="103188"/>
            <a:chOff x="2874" y="1938"/>
            <a:chExt cx="83" cy="101"/>
          </a:xfrm>
          <a:solidFill>
            <a:srgbClr val="00B050"/>
          </a:solidFill>
        </p:grpSpPr>
        <p:sp>
          <p:nvSpPr>
            <p:cNvPr id="700" name="Rectangle 699"/>
            <p:cNvSpPr>
              <a:spLocks noChangeArrowheads="1"/>
            </p:cNvSpPr>
            <p:nvPr/>
          </p:nvSpPr>
          <p:spPr bwMode="auto">
            <a:xfrm rot="-939836">
              <a:off x="2900" y="1938"/>
              <a:ext cx="50" cy="9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701" name="Rectangle 700"/>
            <p:cNvSpPr>
              <a:spLocks noChangeArrowheads="1"/>
            </p:cNvSpPr>
            <p:nvPr/>
          </p:nvSpPr>
          <p:spPr bwMode="auto">
            <a:xfrm rot="-939836">
              <a:off x="2874" y="1992"/>
              <a:ext cx="83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</p:grpSp>
      <p:grpSp>
        <p:nvGrpSpPr>
          <p:cNvPr id="434" name="Group 433"/>
          <p:cNvGrpSpPr>
            <a:grpSpLocks/>
          </p:cNvGrpSpPr>
          <p:nvPr/>
        </p:nvGrpSpPr>
        <p:grpSpPr bwMode="auto">
          <a:xfrm>
            <a:off x="1930435" y="3310166"/>
            <a:ext cx="74614" cy="103187"/>
            <a:chOff x="2874" y="1938"/>
            <a:chExt cx="83" cy="101"/>
          </a:xfrm>
          <a:solidFill>
            <a:srgbClr val="00B050"/>
          </a:solidFill>
        </p:grpSpPr>
        <p:sp>
          <p:nvSpPr>
            <p:cNvPr id="698" name="Rectangle 697"/>
            <p:cNvSpPr>
              <a:spLocks noChangeArrowheads="1"/>
            </p:cNvSpPr>
            <p:nvPr/>
          </p:nvSpPr>
          <p:spPr bwMode="auto">
            <a:xfrm rot="-939836">
              <a:off x="2900" y="1938"/>
              <a:ext cx="50" cy="9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699" name="Rectangle 698"/>
            <p:cNvSpPr>
              <a:spLocks noChangeArrowheads="1"/>
            </p:cNvSpPr>
            <p:nvPr/>
          </p:nvSpPr>
          <p:spPr bwMode="auto">
            <a:xfrm rot="-939836">
              <a:off x="2874" y="1992"/>
              <a:ext cx="83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</p:grpSp>
      <p:grpSp>
        <p:nvGrpSpPr>
          <p:cNvPr id="435" name="Group 434"/>
          <p:cNvGrpSpPr>
            <a:grpSpLocks/>
          </p:cNvGrpSpPr>
          <p:nvPr/>
        </p:nvGrpSpPr>
        <p:grpSpPr bwMode="auto">
          <a:xfrm>
            <a:off x="1811338" y="3338741"/>
            <a:ext cx="74612" cy="103187"/>
            <a:chOff x="2874" y="1938"/>
            <a:chExt cx="83" cy="101"/>
          </a:xfrm>
          <a:solidFill>
            <a:srgbClr val="00B050"/>
          </a:solidFill>
        </p:grpSpPr>
        <p:sp>
          <p:nvSpPr>
            <p:cNvPr id="696" name="Rectangle 695"/>
            <p:cNvSpPr>
              <a:spLocks noChangeArrowheads="1"/>
            </p:cNvSpPr>
            <p:nvPr/>
          </p:nvSpPr>
          <p:spPr bwMode="auto">
            <a:xfrm rot="-939836">
              <a:off x="2900" y="1938"/>
              <a:ext cx="50" cy="9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697" name="Rectangle 696"/>
            <p:cNvSpPr>
              <a:spLocks noChangeArrowheads="1"/>
            </p:cNvSpPr>
            <p:nvPr/>
          </p:nvSpPr>
          <p:spPr bwMode="auto">
            <a:xfrm rot="-939836">
              <a:off x="2874" y="1992"/>
              <a:ext cx="83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</p:grpSp>
      <p:grpSp>
        <p:nvGrpSpPr>
          <p:cNvPr id="436" name="Group 435"/>
          <p:cNvGrpSpPr>
            <a:grpSpLocks/>
          </p:cNvGrpSpPr>
          <p:nvPr/>
        </p:nvGrpSpPr>
        <p:grpSpPr bwMode="auto">
          <a:xfrm>
            <a:off x="1593885" y="3407003"/>
            <a:ext cx="74614" cy="103188"/>
            <a:chOff x="2874" y="1938"/>
            <a:chExt cx="83" cy="101"/>
          </a:xfrm>
          <a:solidFill>
            <a:srgbClr val="0070C0"/>
          </a:solidFill>
        </p:grpSpPr>
        <p:sp>
          <p:nvSpPr>
            <p:cNvPr id="694" name="Rectangle 693"/>
            <p:cNvSpPr>
              <a:spLocks noChangeArrowheads="1"/>
            </p:cNvSpPr>
            <p:nvPr/>
          </p:nvSpPr>
          <p:spPr bwMode="auto">
            <a:xfrm rot="-939836">
              <a:off x="2900" y="1938"/>
              <a:ext cx="50" cy="9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695" name="Rectangle 694"/>
            <p:cNvSpPr>
              <a:spLocks noChangeArrowheads="1"/>
            </p:cNvSpPr>
            <p:nvPr/>
          </p:nvSpPr>
          <p:spPr bwMode="auto">
            <a:xfrm rot="-939836">
              <a:off x="2874" y="1992"/>
              <a:ext cx="83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</p:grpSp>
      <p:grpSp>
        <p:nvGrpSpPr>
          <p:cNvPr id="437" name="Group 436"/>
          <p:cNvGrpSpPr>
            <a:grpSpLocks/>
          </p:cNvGrpSpPr>
          <p:nvPr/>
        </p:nvGrpSpPr>
        <p:grpSpPr bwMode="auto">
          <a:xfrm>
            <a:off x="1701835" y="3373666"/>
            <a:ext cx="74614" cy="103187"/>
            <a:chOff x="2874" y="1938"/>
            <a:chExt cx="83" cy="101"/>
          </a:xfrm>
          <a:solidFill>
            <a:srgbClr val="00B050"/>
          </a:solidFill>
        </p:grpSpPr>
        <p:sp>
          <p:nvSpPr>
            <p:cNvPr id="692" name="Rectangle 691"/>
            <p:cNvSpPr>
              <a:spLocks noChangeArrowheads="1"/>
            </p:cNvSpPr>
            <p:nvPr/>
          </p:nvSpPr>
          <p:spPr bwMode="auto">
            <a:xfrm rot="-939836">
              <a:off x="2900" y="1938"/>
              <a:ext cx="50" cy="9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693" name="Rectangle 692"/>
            <p:cNvSpPr>
              <a:spLocks noChangeArrowheads="1"/>
            </p:cNvSpPr>
            <p:nvPr/>
          </p:nvSpPr>
          <p:spPr bwMode="auto">
            <a:xfrm rot="-939836">
              <a:off x="2874" y="1992"/>
              <a:ext cx="83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</p:grpSp>
      <p:sp>
        <p:nvSpPr>
          <p:cNvPr id="438" name="Rectangle 437"/>
          <p:cNvSpPr>
            <a:spLocks noChangeArrowheads="1"/>
          </p:cNvSpPr>
          <p:nvPr/>
        </p:nvSpPr>
        <p:spPr bwMode="auto">
          <a:xfrm rot="-6002781">
            <a:off x="855663" y="3114903"/>
            <a:ext cx="44450" cy="6985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39" name="Rectangle 438"/>
          <p:cNvSpPr>
            <a:spLocks noChangeArrowheads="1"/>
          </p:cNvSpPr>
          <p:nvPr/>
        </p:nvSpPr>
        <p:spPr bwMode="auto">
          <a:xfrm rot="20660164" flipV="1">
            <a:off x="1765300" y="4459516"/>
            <a:ext cx="122238" cy="7461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40" name="Rectangle 439"/>
          <p:cNvSpPr>
            <a:spLocks noChangeArrowheads="1"/>
          </p:cNvSpPr>
          <p:nvPr/>
        </p:nvSpPr>
        <p:spPr bwMode="auto">
          <a:xfrm rot="20660164" flipV="1">
            <a:off x="2251075" y="4327753"/>
            <a:ext cx="122238" cy="7461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41" name="Rectangle 440"/>
          <p:cNvSpPr>
            <a:spLocks noChangeArrowheads="1"/>
          </p:cNvSpPr>
          <p:nvPr/>
        </p:nvSpPr>
        <p:spPr bwMode="auto">
          <a:xfrm rot="20660164" flipV="1">
            <a:off x="2427288" y="4335691"/>
            <a:ext cx="190500" cy="7461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42" name="Rectangle 441"/>
          <p:cNvSpPr>
            <a:spLocks noChangeArrowheads="1"/>
          </p:cNvSpPr>
          <p:nvPr/>
        </p:nvSpPr>
        <p:spPr bwMode="auto">
          <a:xfrm rot="-939836">
            <a:off x="7054850" y="2251303"/>
            <a:ext cx="482600" cy="455613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43" name="Rectangle 442"/>
          <p:cNvSpPr>
            <a:spLocks noChangeArrowheads="1"/>
          </p:cNvSpPr>
          <p:nvPr/>
        </p:nvSpPr>
        <p:spPr bwMode="auto">
          <a:xfrm rot="-822768">
            <a:off x="7621588" y="2011591"/>
            <a:ext cx="1346200" cy="581025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44" name="Freeform 443"/>
          <p:cNvSpPr>
            <a:spLocks/>
          </p:cNvSpPr>
          <p:nvPr/>
        </p:nvSpPr>
        <p:spPr bwMode="auto">
          <a:xfrm>
            <a:off x="5307013" y="4600803"/>
            <a:ext cx="1101725" cy="774700"/>
          </a:xfrm>
          <a:custGeom>
            <a:avLst/>
            <a:gdLst>
              <a:gd name="T0" fmla="*/ 326 w 694"/>
              <a:gd name="T1" fmla="*/ 55 h 488"/>
              <a:gd name="T2" fmla="*/ 394 w 694"/>
              <a:gd name="T3" fmla="*/ 411 h 488"/>
              <a:gd name="T4" fmla="*/ 694 w 694"/>
              <a:gd name="T5" fmla="*/ 343 h 488"/>
              <a:gd name="T6" fmla="*/ 608 w 694"/>
              <a:gd name="T7" fmla="*/ 0 h 488"/>
              <a:gd name="T8" fmla="*/ 17 w 694"/>
              <a:gd name="T9" fmla="*/ 111 h 488"/>
              <a:gd name="T10" fmla="*/ 60 w 694"/>
              <a:gd name="T11" fmla="*/ 308 h 488"/>
              <a:gd name="T12" fmla="*/ 0 w 694"/>
              <a:gd name="T13" fmla="*/ 325 h 488"/>
              <a:gd name="T14" fmla="*/ 43 w 694"/>
              <a:gd name="T15" fmla="*/ 488 h 488"/>
              <a:gd name="T16" fmla="*/ 394 w 694"/>
              <a:gd name="T17" fmla="*/ 420 h 488"/>
              <a:gd name="T18" fmla="*/ 326 w 694"/>
              <a:gd name="T19" fmla="*/ 55 h 48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94"/>
              <a:gd name="T31" fmla="*/ 0 h 488"/>
              <a:gd name="T32" fmla="*/ 694 w 694"/>
              <a:gd name="T33" fmla="*/ 488 h 48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94" h="488">
                <a:moveTo>
                  <a:pt x="326" y="55"/>
                </a:moveTo>
                <a:lnTo>
                  <a:pt x="394" y="411"/>
                </a:lnTo>
                <a:lnTo>
                  <a:pt x="694" y="343"/>
                </a:lnTo>
                <a:lnTo>
                  <a:pt x="608" y="0"/>
                </a:lnTo>
                <a:lnTo>
                  <a:pt x="17" y="111"/>
                </a:lnTo>
                <a:lnTo>
                  <a:pt x="60" y="308"/>
                </a:lnTo>
                <a:lnTo>
                  <a:pt x="0" y="325"/>
                </a:lnTo>
                <a:lnTo>
                  <a:pt x="43" y="488"/>
                </a:lnTo>
                <a:lnTo>
                  <a:pt x="394" y="420"/>
                </a:lnTo>
                <a:lnTo>
                  <a:pt x="326" y="55"/>
                </a:lnTo>
                <a:close/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45" name="Rectangle 444"/>
          <p:cNvSpPr>
            <a:spLocks noChangeArrowheads="1"/>
          </p:cNvSpPr>
          <p:nvPr/>
        </p:nvSpPr>
        <p:spPr bwMode="auto">
          <a:xfrm rot="-939836">
            <a:off x="5416550" y="4826228"/>
            <a:ext cx="112713" cy="13811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grpSp>
        <p:nvGrpSpPr>
          <p:cNvPr id="446" name="Group 445"/>
          <p:cNvGrpSpPr>
            <a:grpSpLocks/>
          </p:cNvGrpSpPr>
          <p:nvPr/>
        </p:nvGrpSpPr>
        <p:grpSpPr bwMode="auto">
          <a:xfrm rot="3904919" flipH="1">
            <a:off x="735822" y="3190340"/>
            <a:ext cx="106361" cy="123825"/>
            <a:chOff x="2874" y="1938"/>
            <a:chExt cx="83" cy="101"/>
          </a:xfrm>
          <a:solidFill>
            <a:srgbClr val="0070C0"/>
          </a:solidFill>
        </p:grpSpPr>
        <p:sp>
          <p:nvSpPr>
            <p:cNvPr id="690" name="Rectangle 689"/>
            <p:cNvSpPr>
              <a:spLocks noChangeArrowheads="1"/>
            </p:cNvSpPr>
            <p:nvPr/>
          </p:nvSpPr>
          <p:spPr bwMode="auto">
            <a:xfrm rot="-939836">
              <a:off x="2900" y="1938"/>
              <a:ext cx="50" cy="9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691" name="Rectangle 690"/>
            <p:cNvSpPr>
              <a:spLocks noChangeArrowheads="1"/>
            </p:cNvSpPr>
            <p:nvPr/>
          </p:nvSpPr>
          <p:spPr bwMode="auto">
            <a:xfrm rot="-939836">
              <a:off x="2874" y="1992"/>
              <a:ext cx="83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</p:grpSp>
      <p:sp>
        <p:nvSpPr>
          <p:cNvPr id="447" name="Rectangle 446"/>
          <p:cNvSpPr>
            <a:spLocks noChangeArrowheads="1"/>
          </p:cNvSpPr>
          <p:nvPr/>
        </p:nvSpPr>
        <p:spPr bwMode="auto">
          <a:xfrm rot="-939836">
            <a:off x="5278438" y="5124678"/>
            <a:ext cx="74612" cy="160338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48" name="Rectangle 447"/>
          <p:cNvSpPr>
            <a:spLocks noChangeArrowheads="1"/>
          </p:cNvSpPr>
          <p:nvPr/>
        </p:nvSpPr>
        <p:spPr bwMode="auto">
          <a:xfrm rot="-939836">
            <a:off x="6427788" y="4269016"/>
            <a:ext cx="193675" cy="15081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49" name="Rectangle 448"/>
          <p:cNvSpPr>
            <a:spLocks noChangeArrowheads="1"/>
          </p:cNvSpPr>
          <p:nvPr/>
        </p:nvSpPr>
        <p:spPr bwMode="auto">
          <a:xfrm rot="-939836">
            <a:off x="6384925" y="4703991"/>
            <a:ext cx="266700" cy="90487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50" name="Rectangle 449"/>
          <p:cNvSpPr>
            <a:spLocks noChangeArrowheads="1"/>
          </p:cNvSpPr>
          <p:nvPr/>
        </p:nvSpPr>
        <p:spPr bwMode="auto">
          <a:xfrm rot="15260164" flipV="1">
            <a:off x="6555581" y="3504635"/>
            <a:ext cx="227013" cy="825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51" name="Rectangle 450"/>
          <p:cNvSpPr>
            <a:spLocks noChangeArrowheads="1"/>
          </p:cNvSpPr>
          <p:nvPr/>
        </p:nvSpPr>
        <p:spPr bwMode="auto">
          <a:xfrm rot="20660164" flipV="1">
            <a:off x="6577013" y="3640366"/>
            <a:ext cx="249237" cy="109537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52" name="Rectangle 451"/>
          <p:cNvSpPr>
            <a:spLocks noChangeArrowheads="1"/>
          </p:cNvSpPr>
          <p:nvPr/>
        </p:nvSpPr>
        <p:spPr bwMode="auto">
          <a:xfrm rot="20660164" flipV="1">
            <a:off x="6275388" y="1373416"/>
            <a:ext cx="322262" cy="7461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53" name="Rectangle 452"/>
          <p:cNvSpPr>
            <a:spLocks noChangeArrowheads="1"/>
          </p:cNvSpPr>
          <p:nvPr/>
        </p:nvSpPr>
        <p:spPr bwMode="auto">
          <a:xfrm rot="15260164" flipV="1">
            <a:off x="8301832" y="734446"/>
            <a:ext cx="190500" cy="74613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54" name="Rectangle 453"/>
          <p:cNvSpPr>
            <a:spLocks noChangeArrowheads="1"/>
          </p:cNvSpPr>
          <p:nvPr/>
        </p:nvSpPr>
        <p:spPr bwMode="auto">
          <a:xfrm rot="20660164" flipV="1">
            <a:off x="7827963" y="708253"/>
            <a:ext cx="588962" cy="74613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55" name="Rectangle 454"/>
          <p:cNvSpPr>
            <a:spLocks noChangeArrowheads="1"/>
          </p:cNvSpPr>
          <p:nvPr/>
        </p:nvSpPr>
        <p:spPr bwMode="auto">
          <a:xfrm rot="20660164" flipV="1">
            <a:off x="8037513" y="887641"/>
            <a:ext cx="269875" cy="74612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grpSp>
        <p:nvGrpSpPr>
          <p:cNvPr id="456" name="Group 455"/>
          <p:cNvGrpSpPr>
            <a:grpSpLocks/>
          </p:cNvGrpSpPr>
          <p:nvPr/>
        </p:nvGrpSpPr>
        <p:grpSpPr bwMode="auto">
          <a:xfrm rot="190839">
            <a:off x="3346428" y="2110050"/>
            <a:ext cx="320673" cy="111127"/>
            <a:chOff x="2042" y="1629"/>
            <a:chExt cx="190" cy="92"/>
          </a:xfrm>
        </p:grpSpPr>
        <p:sp>
          <p:nvSpPr>
            <p:cNvPr id="685" name="Rectangle 684"/>
            <p:cNvSpPr>
              <a:spLocks noChangeArrowheads="1"/>
            </p:cNvSpPr>
            <p:nvPr/>
          </p:nvSpPr>
          <p:spPr bwMode="auto">
            <a:xfrm rot="-939836">
              <a:off x="2042" y="1677"/>
              <a:ext cx="28" cy="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500" dirty="0"/>
            </a:p>
          </p:txBody>
        </p:sp>
        <p:sp>
          <p:nvSpPr>
            <p:cNvPr id="686" name="Rectangle 685"/>
            <p:cNvSpPr>
              <a:spLocks noChangeArrowheads="1"/>
            </p:cNvSpPr>
            <p:nvPr/>
          </p:nvSpPr>
          <p:spPr bwMode="auto">
            <a:xfrm rot="-939836">
              <a:off x="2082" y="1665"/>
              <a:ext cx="28" cy="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500" dirty="0"/>
            </a:p>
          </p:txBody>
        </p:sp>
        <p:sp>
          <p:nvSpPr>
            <p:cNvPr id="687" name="Rectangle 686"/>
            <p:cNvSpPr>
              <a:spLocks noChangeArrowheads="1"/>
            </p:cNvSpPr>
            <p:nvPr/>
          </p:nvSpPr>
          <p:spPr bwMode="auto">
            <a:xfrm rot="-939836">
              <a:off x="2123" y="1653"/>
              <a:ext cx="28" cy="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500" dirty="0"/>
            </a:p>
          </p:txBody>
        </p:sp>
        <p:sp>
          <p:nvSpPr>
            <p:cNvPr id="688" name="Rectangle 687"/>
            <p:cNvSpPr>
              <a:spLocks noChangeArrowheads="1"/>
            </p:cNvSpPr>
            <p:nvPr/>
          </p:nvSpPr>
          <p:spPr bwMode="auto">
            <a:xfrm rot="-939836">
              <a:off x="2163" y="1641"/>
              <a:ext cx="28" cy="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500" dirty="0"/>
            </a:p>
          </p:txBody>
        </p:sp>
        <p:sp>
          <p:nvSpPr>
            <p:cNvPr id="689" name="Rectangle 688"/>
            <p:cNvSpPr>
              <a:spLocks noChangeArrowheads="1"/>
            </p:cNvSpPr>
            <p:nvPr/>
          </p:nvSpPr>
          <p:spPr bwMode="auto">
            <a:xfrm rot="-939836">
              <a:off x="2204" y="1629"/>
              <a:ext cx="28" cy="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500" dirty="0"/>
            </a:p>
          </p:txBody>
        </p:sp>
      </p:grpSp>
      <p:sp>
        <p:nvSpPr>
          <p:cNvPr id="457" name="Rectangle 456"/>
          <p:cNvSpPr>
            <a:spLocks noChangeArrowheads="1"/>
          </p:cNvSpPr>
          <p:nvPr/>
        </p:nvSpPr>
        <p:spPr bwMode="auto">
          <a:xfrm rot="-748997">
            <a:off x="6375400" y="1465491"/>
            <a:ext cx="47625" cy="5397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58" name="Rectangle 457"/>
          <p:cNvSpPr>
            <a:spLocks noChangeArrowheads="1"/>
          </p:cNvSpPr>
          <p:nvPr/>
        </p:nvSpPr>
        <p:spPr bwMode="auto">
          <a:xfrm rot="20660164" flipV="1">
            <a:off x="5603875" y="1536928"/>
            <a:ext cx="190500" cy="6191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59" name="Rectangle 458"/>
          <p:cNvSpPr>
            <a:spLocks noChangeArrowheads="1"/>
          </p:cNvSpPr>
          <p:nvPr/>
        </p:nvSpPr>
        <p:spPr bwMode="auto">
          <a:xfrm rot="-748997">
            <a:off x="5684838" y="1571853"/>
            <a:ext cx="46037" cy="4445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60" name="Rectangle 459"/>
          <p:cNvSpPr>
            <a:spLocks noChangeArrowheads="1"/>
          </p:cNvSpPr>
          <p:nvPr/>
        </p:nvSpPr>
        <p:spPr bwMode="auto">
          <a:xfrm rot="-748997">
            <a:off x="6261100" y="1367066"/>
            <a:ext cx="74613" cy="7461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61" name="Rectangle 460"/>
          <p:cNvSpPr>
            <a:spLocks noChangeArrowheads="1"/>
          </p:cNvSpPr>
          <p:nvPr/>
        </p:nvSpPr>
        <p:spPr bwMode="auto">
          <a:xfrm rot="-748997">
            <a:off x="5522913" y="1189266"/>
            <a:ext cx="47625" cy="285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62" name="Rectangle 461"/>
          <p:cNvSpPr>
            <a:spLocks noChangeArrowheads="1"/>
          </p:cNvSpPr>
          <p:nvPr/>
        </p:nvSpPr>
        <p:spPr bwMode="auto">
          <a:xfrm rot="-748997">
            <a:off x="5953125" y="1055916"/>
            <a:ext cx="106363" cy="412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63" name="Rectangle 462"/>
          <p:cNvSpPr>
            <a:spLocks noChangeArrowheads="1"/>
          </p:cNvSpPr>
          <p:nvPr/>
        </p:nvSpPr>
        <p:spPr bwMode="auto">
          <a:xfrm rot="-748997">
            <a:off x="6907213" y="1324203"/>
            <a:ext cx="101600" cy="984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500" dirty="0"/>
          </a:p>
        </p:txBody>
      </p:sp>
      <p:grpSp>
        <p:nvGrpSpPr>
          <p:cNvPr id="464" name="Group 463"/>
          <p:cNvGrpSpPr>
            <a:grpSpLocks/>
          </p:cNvGrpSpPr>
          <p:nvPr/>
        </p:nvGrpSpPr>
        <p:grpSpPr bwMode="auto">
          <a:xfrm>
            <a:off x="6351621" y="1965553"/>
            <a:ext cx="190501" cy="201613"/>
            <a:chOff x="4001" y="1606"/>
            <a:chExt cx="120" cy="127"/>
          </a:xfrm>
        </p:grpSpPr>
        <p:sp>
          <p:nvSpPr>
            <p:cNvPr id="682" name="Rectangle 681"/>
            <p:cNvSpPr>
              <a:spLocks noChangeArrowheads="1"/>
            </p:cNvSpPr>
            <p:nvPr/>
          </p:nvSpPr>
          <p:spPr bwMode="auto">
            <a:xfrm rot="-887991">
              <a:off x="4012" y="1606"/>
              <a:ext cx="109" cy="11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683" name="Rectangle 682"/>
            <p:cNvSpPr>
              <a:spLocks noChangeArrowheads="1"/>
            </p:cNvSpPr>
            <p:nvPr/>
          </p:nvSpPr>
          <p:spPr bwMode="auto">
            <a:xfrm rot="-887991">
              <a:off x="4052" y="1648"/>
              <a:ext cx="30" cy="3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684" name="Rectangle 683"/>
            <p:cNvSpPr>
              <a:spLocks noChangeArrowheads="1"/>
            </p:cNvSpPr>
            <p:nvPr/>
          </p:nvSpPr>
          <p:spPr bwMode="auto">
            <a:xfrm rot="-887991">
              <a:off x="4001" y="1700"/>
              <a:ext cx="30" cy="3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</p:grpSp>
      <p:grpSp>
        <p:nvGrpSpPr>
          <p:cNvPr id="465" name="Group 464"/>
          <p:cNvGrpSpPr>
            <a:grpSpLocks/>
          </p:cNvGrpSpPr>
          <p:nvPr/>
        </p:nvGrpSpPr>
        <p:grpSpPr bwMode="auto">
          <a:xfrm rot="-83824">
            <a:off x="7121535" y="1268657"/>
            <a:ext cx="274639" cy="93663"/>
            <a:chOff x="2042" y="1629"/>
            <a:chExt cx="190" cy="92"/>
          </a:xfrm>
        </p:grpSpPr>
        <p:sp>
          <p:nvSpPr>
            <p:cNvPr id="677" name="Rectangle 676"/>
            <p:cNvSpPr>
              <a:spLocks noChangeArrowheads="1"/>
            </p:cNvSpPr>
            <p:nvPr/>
          </p:nvSpPr>
          <p:spPr bwMode="auto">
            <a:xfrm rot="-939836">
              <a:off x="2042" y="1677"/>
              <a:ext cx="28" cy="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500" dirty="0"/>
            </a:p>
          </p:txBody>
        </p:sp>
        <p:sp>
          <p:nvSpPr>
            <p:cNvPr id="678" name="Rectangle 677"/>
            <p:cNvSpPr>
              <a:spLocks noChangeArrowheads="1"/>
            </p:cNvSpPr>
            <p:nvPr/>
          </p:nvSpPr>
          <p:spPr bwMode="auto">
            <a:xfrm rot="-939836">
              <a:off x="2082" y="1665"/>
              <a:ext cx="28" cy="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500" dirty="0"/>
            </a:p>
          </p:txBody>
        </p:sp>
        <p:sp>
          <p:nvSpPr>
            <p:cNvPr id="679" name="Rectangle 678"/>
            <p:cNvSpPr>
              <a:spLocks noChangeArrowheads="1"/>
            </p:cNvSpPr>
            <p:nvPr/>
          </p:nvSpPr>
          <p:spPr bwMode="auto">
            <a:xfrm rot="-939836">
              <a:off x="2123" y="1653"/>
              <a:ext cx="28" cy="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500" dirty="0"/>
            </a:p>
          </p:txBody>
        </p:sp>
        <p:sp>
          <p:nvSpPr>
            <p:cNvPr id="680" name="Rectangle 679"/>
            <p:cNvSpPr>
              <a:spLocks noChangeArrowheads="1"/>
            </p:cNvSpPr>
            <p:nvPr/>
          </p:nvSpPr>
          <p:spPr bwMode="auto">
            <a:xfrm rot="-939836">
              <a:off x="2163" y="1641"/>
              <a:ext cx="28" cy="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500" dirty="0"/>
            </a:p>
          </p:txBody>
        </p:sp>
        <p:sp>
          <p:nvSpPr>
            <p:cNvPr id="681" name="Rectangle 680"/>
            <p:cNvSpPr>
              <a:spLocks noChangeArrowheads="1"/>
            </p:cNvSpPr>
            <p:nvPr/>
          </p:nvSpPr>
          <p:spPr bwMode="auto">
            <a:xfrm rot="-939836">
              <a:off x="2204" y="1629"/>
              <a:ext cx="28" cy="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500" dirty="0"/>
            </a:p>
          </p:txBody>
        </p:sp>
      </p:grpSp>
      <p:sp>
        <p:nvSpPr>
          <p:cNvPr id="466" name="Rectangle 465"/>
          <p:cNvSpPr>
            <a:spLocks noChangeArrowheads="1"/>
          </p:cNvSpPr>
          <p:nvPr/>
        </p:nvSpPr>
        <p:spPr bwMode="auto">
          <a:xfrm rot="-748997">
            <a:off x="5710238" y="1136878"/>
            <a:ext cx="101600" cy="984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grpSp>
        <p:nvGrpSpPr>
          <p:cNvPr id="467" name="Group 466"/>
          <p:cNvGrpSpPr>
            <a:grpSpLocks/>
          </p:cNvGrpSpPr>
          <p:nvPr/>
        </p:nvGrpSpPr>
        <p:grpSpPr bwMode="auto">
          <a:xfrm rot="-83824">
            <a:off x="7219960" y="878132"/>
            <a:ext cx="274639" cy="93663"/>
            <a:chOff x="2042" y="1629"/>
            <a:chExt cx="190" cy="92"/>
          </a:xfrm>
        </p:grpSpPr>
        <p:sp>
          <p:nvSpPr>
            <p:cNvPr id="672" name="Rectangle 671"/>
            <p:cNvSpPr>
              <a:spLocks noChangeArrowheads="1"/>
            </p:cNvSpPr>
            <p:nvPr/>
          </p:nvSpPr>
          <p:spPr bwMode="auto">
            <a:xfrm rot="-939836">
              <a:off x="2042" y="1677"/>
              <a:ext cx="28" cy="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500" dirty="0"/>
            </a:p>
          </p:txBody>
        </p:sp>
        <p:sp>
          <p:nvSpPr>
            <p:cNvPr id="673" name="Rectangle 672"/>
            <p:cNvSpPr>
              <a:spLocks noChangeArrowheads="1"/>
            </p:cNvSpPr>
            <p:nvPr/>
          </p:nvSpPr>
          <p:spPr bwMode="auto">
            <a:xfrm rot="-939836">
              <a:off x="2082" y="1665"/>
              <a:ext cx="28" cy="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500" dirty="0"/>
            </a:p>
          </p:txBody>
        </p:sp>
        <p:sp>
          <p:nvSpPr>
            <p:cNvPr id="674" name="Rectangle 673"/>
            <p:cNvSpPr>
              <a:spLocks noChangeArrowheads="1"/>
            </p:cNvSpPr>
            <p:nvPr/>
          </p:nvSpPr>
          <p:spPr bwMode="auto">
            <a:xfrm rot="-939836">
              <a:off x="2123" y="1653"/>
              <a:ext cx="28" cy="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500" dirty="0"/>
            </a:p>
          </p:txBody>
        </p:sp>
        <p:sp>
          <p:nvSpPr>
            <p:cNvPr id="675" name="Rectangle 674"/>
            <p:cNvSpPr>
              <a:spLocks noChangeArrowheads="1"/>
            </p:cNvSpPr>
            <p:nvPr/>
          </p:nvSpPr>
          <p:spPr bwMode="auto">
            <a:xfrm rot="-939836">
              <a:off x="2163" y="1641"/>
              <a:ext cx="28" cy="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500" dirty="0"/>
            </a:p>
          </p:txBody>
        </p:sp>
        <p:sp>
          <p:nvSpPr>
            <p:cNvPr id="676" name="Rectangle 675"/>
            <p:cNvSpPr>
              <a:spLocks noChangeArrowheads="1"/>
            </p:cNvSpPr>
            <p:nvPr/>
          </p:nvSpPr>
          <p:spPr bwMode="auto">
            <a:xfrm rot="-939836">
              <a:off x="2204" y="1629"/>
              <a:ext cx="28" cy="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500" dirty="0"/>
            </a:p>
          </p:txBody>
        </p:sp>
      </p:grpSp>
      <p:sp>
        <p:nvSpPr>
          <p:cNvPr id="468" name="Rectangle 467"/>
          <p:cNvSpPr>
            <a:spLocks noChangeArrowheads="1"/>
          </p:cNvSpPr>
          <p:nvPr/>
        </p:nvSpPr>
        <p:spPr bwMode="auto">
          <a:xfrm rot="-748997">
            <a:off x="7245350" y="795566"/>
            <a:ext cx="109538" cy="603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500" dirty="0"/>
          </a:p>
        </p:txBody>
      </p:sp>
      <p:sp>
        <p:nvSpPr>
          <p:cNvPr id="469" name="Rectangle 468"/>
          <p:cNvSpPr>
            <a:spLocks noChangeArrowheads="1"/>
          </p:cNvSpPr>
          <p:nvPr/>
        </p:nvSpPr>
        <p:spPr bwMode="auto">
          <a:xfrm rot="-748997">
            <a:off x="5364163" y="1235303"/>
            <a:ext cx="101600" cy="984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70" name="Rectangle 469"/>
          <p:cNvSpPr>
            <a:spLocks noChangeArrowheads="1"/>
          </p:cNvSpPr>
          <p:nvPr/>
        </p:nvSpPr>
        <p:spPr bwMode="auto">
          <a:xfrm rot="-748997">
            <a:off x="4691063" y="1421041"/>
            <a:ext cx="47625" cy="285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71" name="Rectangle 470"/>
          <p:cNvSpPr>
            <a:spLocks noChangeArrowheads="1"/>
          </p:cNvSpPr>
          <p:nvPr/>
        </p:nvSpPr>
        <p:spPr bwMode="auto">
          <a:xfrm rot="-748997">
            <a:off x="4637088" y="1440091"/>
            <a:ext cx="47625" cy="285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72" name="Rectangle 471"/>
          <p:cNvSpPr>
            <a:spLocks noChangeArrowheads="1"/>
          </p:cNvSpPr>
          <p:nvPr/>
        </p:nvSpPr>
        <p:spPr bwMode="auto">
          <a:xfrm rot="-748997">
            <a:off x="4579938" y="1462316"/>
            <a:ext cx="47625" cy="285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73" name="Rectangle 472"/>
          <p:cNvSpPr>
            <a:spLocks noChangeArrowheads="1"/>
          </p:cNvSpPr>
          <p:nvPr/>
        </p:nvSpPr>
        <p:spPr bwMode="auto">
          <a:xfrm rot="-748997">
            <a:off x="4973638" y="1338491"/>
            <a:ext cx="101600" cy="984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74" name="Rectangle 473"/>
          <p:cNvSpPr>
            <a:spLocks noChangeArrowheads="1"/>
          </p:cNvSpPr>
          <p:nvPr/>
        </p:nvSpPr>
        <p:spPr bwMode="auto">
          <a:xfrm rot="-748997">
            <a:off x="4306888" y="1533753"/>
            <a:ext cx="101600" cy="984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75" name="Rectangle 474"/>
          <p:cNvSpPr>
            <a:spLocks noChangeArrowheads="1"/>
          </p:cNvSpPr>
          <p:nvPr/>
        </p:nvSpPr>
        <p:spPr bwMode="auto">
          <a:xfrm rot="-748997">
            <a:off x="3884613" y="1638528"/>
            <a:ext cx="101600" cy="984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76" name="Rectangle 475"/>
          <p:cNvSpPr>
            <a:spLocks noChangeArrowheads="1"/>
          </p:cNvSpPr>
          <p:nvPr/>
        </p:nvSpPr>
        <p:spPr bwMode="auto">
          <a:xfrm rot="-748997">
            <a:off x="3627438" y="1711553"/>
            <a:ext cx="101600" cy="984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77" name="Rectangle 476"/>
          <p:cNvSpPr>
            <a:spLocks noChangeArrowheads="1"/>
          </p:cNvSpPr>
          <p:nvPr/>
        </p:nvSpPr>
        <p:spPr bwMode="auto">
          <a:xfrm rot="-748997">
            <a:off x="3260725" y="1833791"/>
            <a:ext cx="106363" cy="4127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78" name="Rectangle 477"/>
          <p:cNvSpPr>
            <a:spLocks noChangeArrowheads="1"/>
          </p:cNvSpPr>
          <p:nvPr/>
        </p:nvSpPr>
        <p:spPr bwMode="auto">
          <a:xfrm rot="-748997">
            <a:off x="3784600" y="1708378"/>
            <a:ext cx="47625" cy="285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79" name="Rectangle 478"/>
          <p:cNvSpPr>
            <a:spLocks noChangeArrowheads="1"/>
          </p:cNvSpPr>
          <p:nvPr/>
        </p:nvSpPr>
        <p:spPr bwMode="auto">
          <a:xfrm rot="-748997">
            <a:off x="4086225" y="1655991"/>
            <a:ext cx="109538" cy="603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80" name="Rectangle 479"/>
          <p:cNvSpPr>
            <a:spLocks noChangeArrowheads="1"/>
          </p:cNvSpPr>
          <p:nvPr/>
        </p:nvSpPr>
        <p:spPr bwMode="auto">
          <a:xfrm rot="705888" flipV="1">
            <a:off x="2843213" y="1333728"/>
            <a:ext cx="122237" cy="74613"/>
          </a:xfrm>
          <a:prstGeom prst="rect">
            <a:avLst/>
          </a:prstGeom>
          <a:solidFill>
            <a:srgbClr val="00B05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81" name="Rectangle 480"/>
          <p:cNvSpPr>
            <a:spLocks noChangeArrowheads="1"/>
          </p:cNvSpPr>
          <p:nvPr/>
        </p:nvSpPr>
        <p:spPr bwMode="auto">
          <a:xfrm rot="705888" flipV="1">
            <a:off x="3165475" y="1498828"/>
            <a:ext cx="122238" cy="74613"/>
          </a:xfrm>
          <a:prstGeom prst="rect">
            <a:avLst/>
          </a:prstGeom>
          <a:solidFill>
            <a:srgbClr val="00B05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82" name="Rectangle 481"/>
          <p:cNvSpPr>
            <a:spLocks noChangeArrowheads="1"/>
          </p:cNvSpPr>
          <p:nvPr/>
        </p:nvSpPr>
        <p:spPr bwMode="auto">
          <a:xfrm rot="705888" flipV="1">
            <a:off x="3438525" y="1144816"/>
            <a:ext cx="122238" cy="7461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83" name="Rectangle 482"/>
          <p:cNvSpPr>
            <a:spLocks noChangeArrowheads="1"/>
          </p:cNvSpPr>
          <p:nvPr/>
        </p:nvSpPr>
        <p:spPr bwMode="auto">
          <a:xfrm rot="4512886">
            <a:off x="6291263" y="4307116"/>
            <a:ext cx="44450" cy="698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84" name="Rectangle 483"/>
          <p:cNvSpPr>
            <a:spLocks noChangeArrowheads="1"/>
          </p:cNvSpPr>
          <p:nvPr/>
        </p:nvSpPr>
        <p:spPr bwMode="auto">
          <a:xfrm rot="4512886">
            <a:off x="6715125" y="5011966"/>
            <a:ext cx="44450" cy="698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85" name="Rectangle 484"/>
          <p:cNvSpPr>
            <a:spLocks noChangeArrowheads="1"/>
          </p:cNvSpPr>
          <p:nvPr/>
        </p:nvSpPr>
        <p:spPr bwMode="auto">
          <a:xfrm rot="20660164" flipV="1">
            <a:off x="5124450" y="4548416"/>
            <a:ext cx="169863" cy="603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86" name="Rectangle 485"/>
          <p:cNvSpPr>
            <a:spLocks noChangeArrowheads="1"/>
          </p:cNvSpPr>
          <p:nvPr/>
        </p:nvSpPr>
        <p:spPr bwMode="auto">
          <a:xfrm rot="20660164" flipV="1">
            <a:off x="5394325" y="4483328"/>
            <a:ext cx="168275" cy="603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87" name="Rectangle 486"/>
          <p:cNvSpPr>
            <a:spLocks noChangeArrowheads="1"/>
          </p:cNvSpPr>
          <p:nvPr/>
        </p:nvSpPr>
        <p:spPr bwMode="auto">
          <a:xfrm rot="20660164" flipV="1">
            <a:off x="5670550" y="4426178"/>
            <a:ext cx="169863" cy="58738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88" name="Rectangle 487"/>
          <p:cNvSpPr>
            <a:spLocks noChangeArrowheads="1"/>
          </p:cNvSpPr>
          <p:nvPr/>
        </p:nvSpPr>
        <p:spPr bwMode="auto">
          <a:xfrm rot="20660164" flipV="1">
            <a:off x="6048375" y="4343628"/>
            <a:ext cx="169863" cy="603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89" name="Rectangle 488"/>
          <p:cNvSpPr>
            <a:spLocks noChangeArrowheads="1"/>
          </p:cNvSpPr>
          <p:nvPr/>
        </p:nvSpPr>
        <p:spPr bwMode="auto">
          <a:xfrm rot="-323682">
            <a:off x="6938963" y="5067528"/>
            <a:ext cx="34925" cy="6191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90" name="Rectangle 489"/>
          <p:cNvSpPr>
            <a:spLocks noChangeArrowheads="1"/>
          </p:cNvSpPr>
          <p:nvPr/>
        </p:nvSpPr>
        <p:spPr bwMode="auto">
          <a:xfrm rot="-540970">
            <a:off x="5224463" y="5224691"/>
            <a:ext cx="34925" cy="6191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91" name="Rectangle 490"/>
          <p:cNvSpPr>
            <a:spLocks noChangeArrowheads="1"/>
          </p:cNvSpPr>
          <p:nvPr/>
        </p:nvSpPr>
        <p:spPr bwMode="auto">
          <a:xfrm rot="20633657" flipV="1">
            <a:off x="5911850" y="2991078"/>
            <a:ext cx="407988" cy="47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92" name="Rectangle 491"/>
          <p:cNvSpPr>
            <a:spLocks noChangeArrowheads="1"/>
          </p:cNvSpPr>
          <p:nvPr/>
        </p:nvSpPr>
        <p:spPr bwMode="auto">
          <a:xfrm rot="16151484" flipV="1">
            <a:off x="6839744" y="3663385"/>
            <a:ext cx="203200" cy="555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93" name="Rectangle 492"/>
          <p:cNvSpPr>
            <a:spLocks noChangeArrowheads="1"/>
          </p:cNvSpPr>
          <p:nvPr/>
        </p:nvSpPr>
        <p:spPr bwMode="auto">
          <a:xfrm rot="15260164" flipV="1">
            <a:off x="7808119" y="870972"/>
            <a:ext cx="190500" cy="74612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grpSp>
        <p:nvGrpSpPr>
          <p:cNvPr id="494" name="Group 493"/>
          <p:cNvGrpSpPr>
            <a:grpSpLocks/>
          </p:cNvGrpSpPr>
          <p:nvPr/>
        </p:nvGrpSpPr>
        <p:grpSpPr bwMode="auto">
          <a:xfrm rot="19623893" flipH="1">
            <a:off x="8553420" y="1194047"/>
            <a:ext cx="74614" cy="103188"/>
            <a:chOff x="2874" y="1938"/>
            <a:chExt cx="83" cy="101"/>
          </a:xfrm>
          <a:solidFill>
            <a:srgbClr val="0070C0"/>
          </a:solidFill>
        </p:grpSpPr>
        <p:sp>
          <p:nvSpPr>
            <p:cNvPr id="670" name="Rectangle 669"/>
            <p:cNvSpPr>
              <a:spLocks noChangeArrowheads="1"/>
            </p:cNvSpPr>
            <p:nvPr/>
          </p:nvSpPr>
          <p:spPr bwMode="auto">
            <a:xfrm rot="-939836">
              <a:off x="2900" y="1938"/>
              <a:ext cx="50" cy="9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671" name="Rectangle 670"/>
            <p:cNvSpPr>
              <a:spLocks noChangeArrowheads="1"/>
            </p:cNvSpPr>
            <p:nvPr/>
          </p:nvSpPr>
          <p:spPr bwMode="auto">
            <a:xfrm rot="-939836">
              <a:off x="2874" y="1992"/>
              <a:ext cx="83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</p:grpSp>
      <p:grpSp>
        <p:nvGrpSpPr>
          <p:cNvPr id="495" name="Group 494"/>
          <p:cNvGrpSpPr>
            <a:grpSpLocks/>
          </p:cNvGrpSpPr>
          <p:nvPr/>
        </p:nvGrpSpPr>
        <p:grpSpPr bwMode="auto">
          <a:xfrm>
            <a:off x="6978685" y="1868716"/>
            <a:ext cx="74614" cy="103187"/>
            <a:chOff x="2874" y="1938"/>
            <a:chExt cx="83" cy="101"/>
          </a:xfrm>
        </p:grpSpPr>
        <p:sp>
          <p:nvSpPr>
            <p:cNvPr id="668" name="Rectangle 667"/>
            <p:cNvSpPr>
              <a:spLocks noChangeArrowheads="1"/>
            </p:cNvSpPr>
            <p:nvPr/>
          </p:nvSpPr>
          <p:spPr bwMode="auto">
            <a:xfrm rot="-939836">
              <a:off x="2900" y="1938"/>
              <a:ext cx="50" cy="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669" name="Rectangle 668"/>
            <p:cNvSpPr>
              <a:spLocks noChangeArrowheads="1"/>
            </p:cNvSpPr>
            <p:nvPr/>
          </p:nvSpPr>
          <p:spPr bwMode="auto">
            <a:xfrm rot="-939836">
              <a:off x="2874" y="1992"/>
              <a:ext cx="83" cy="4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</p:grpSp>
      <p:sp>
        <p:nvSpPr>
          <p:cNvPr id="496" name="Rectangle 495"/>
          <p:cNvSpPr>
            <a:spLocks noChangeArrowheads="1"/>
          </p:cNvSpPr>
          <p:nvPr/>
        </p:nvSpPr>
        <p:spPr bwMode="auto">
          <a:xfrm rot="-748997">
            <a:off x="8321675" y="1327378"/>
            <a:ext cx="106363" cy="412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97" name="Rectangle 496"/>
          <p:cNvSpPr>
            <a:spLocks noChangeArrowheads="1"/>
          </p:cNvSpPr>
          <p:nvPr/>
        </p:nvSpPr>
        <p:spPr bwMode="auto">
          <a:xfrm rot="-1023660">
            <a:off x="8347075" y="1284516"/>
            <a:ext cx="39688" cy="4445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98" name="Rectangle 497"/>
          <p:cNvSpPr>
            <a:spLocks noChangeArrowheads="1"/>
          </p:cNvSpPr>
          <p:nvPr/>
        </p:nvSpPr>
        <p:spPr bwMode="auto">
          <a:xfrm rot="-939836">
            <a:off x="7186613" y="3389541"/>
            <a:ext cx="223837" cy="1651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499" name="Rectangle 498"/>
          <p:cNvSpPr>
            <a:spLocks noChangeArrowheads="1"/>
          </p:cNvSpPr>
          <p:nvPr/>
        </p:nvSpPr>
        <p:spPr bwMode="auto">
          <a:xfrm rot="-939836">
            <a:off x="7154863" y="3445103"/>
            <a:ext cx="350837" cy="2333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500" name="Rectangle 499"/>
          <p:cNvSpPr>
            <a:spLocks noChangeArrowheads="1"/>
          </p:cNvSpPr>
          <p:nvPr/>
        </p:nvSpPr>
        <p:spPr bwMode="auto">
          <a:xfrm rot="4512886">
            <a:off x="6143625" y="3797528"/>
            <a:ext cx="44450" cy="698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501" name="Rectangle 500"/>
          <p:cNvSpPr>
            <a:spLocks noChangeArrowheads="1"/>
          </p:cNvSpPr>
          <p:nvPr/>
        </p:nvSpPr>
        <p:spPr bwMode="auto">
          <a:xfrm rot="4512886">
            <a:off x="6296025" y="3759428"/>
            <a:ext cx="44450" cy="698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502" name="Freeform 501"/>
          <p:cNvSpPr>
            <a:spLocks/>
          </p:cNvSpPr>
          <p:nvPr/>
        </p:nvSpPr>
        <p:spPr bwMode="auto">
          <a:xfrm>
            <a:off x="6586538" y="3154591"/>
            <a:ext cx="266700" cy="247650"/>
          </a:xfrm>
          <a:custGeom>
            <a:avLst/>
            <a:gdLst>
              <a:gd name="T0" fmla="*/ 162 w 168"/>
              <a:gd name="T1" fmla="*/ 0 h 156"/>
              <a:gd name="T2" fmla="*/ 102 w 168"/>
              <a:gd name="T3" fmla="*/ 12 h 156"/>
              <a:gd name="T4" fmla="*/ 120 w 168"/>
              <a:gd name="T5" fmla="*/ 105 h 156"/>
              <a:gd name="T6" fmla="*/ 0 w 168"/>
              <a:gd name="T7" fmla="*/ 132 h 156"/>
              <a:gd name="T8" fmla="*/ 3 w 168"/>
              <a:gd name="T9" fmla="*/ 156 h 156"/>
              <a:gd name="T10" fmla="*/ 153 w 168"/>
              <a:gd name="T11" fmla="*/ 120 h 156"/>
              <a:gd name="T12" fmla="*/ 168 w 168"/>
              <a:gd name="T13" fmla="*/ 102 h 156"/>
              <a:gd name="T14" fmla="*/ 165 w 168"/>
              <a:gd name="T15" fmla="*/ 69 h 156"/>
              <a:gd name="T16" fmla="*/ 165 w 168"/>
              <a:gd name="T17" fmla="*/ 27 h 156"/>
              <a:gd name="T18" fmla="*/ 162 w 168"/>
              <a:gd name="T19" fmla="*/ 0 h 15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8"/>
              <a:gd name="T31" fmla="*/ 0 h 156"/>
              <a:gd name="T32" fmla="*/ 168 w 168"/>
              <a:gd name="T33" fmla="*/ 156 h 15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8" h="156">
                <a:moveTo>
                  <a:pt x="162" y="0"/>
                </a:moveTo>
                <a:lnTo>
                  <a:pt x="102" y="12"/>
                </a:lnTo>
                <a:lnTo>
                  <a:pt x="120" y="105"/>
                </a:lnTo>
                <a:lnTo>
                  <a:pt x="0" y="132"/>
                </a:lnTo>
                <a:lnTo>
                  <a:pt x="3" y="156"/>
                </a:lnTo>
                <a:lnTo>
                  <a:pt x="153" y="120"/>
                </a:lnTo>
                <a:lnTo>
                  <a:pt x="168" y="102"/>
                </a:lnTo>
                <a:lnTo>
                  <a:pt x="165" y="69"/>
                </a:lnTo>
                <a:lnTo>
                  <a:pt x="165" y="27"/>
                </a:lnTo>
                <a:lnTo>
                  <a:pt x="16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503" name="Text Box 276"/>
          <p:cNvSpPr txBox="1">
            <a:spLocks noChangeArrowheads="1"/>
          </p:cNvSpPr>
          <p:nvPr/>
        </p:nvSpPr>
        <p:spPr bwMode="auto">
          <a:xfrm>
            <a:off x="5715000" y="4218216"/>
            <a:ext cx="54451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7404   </a:t>
            </a:r>
          </a:p>
        </p:txBody>
      </p:sp>
      <p:sp>
        <p:nvSpPr>
          <p:cNvPr id="504" name="Text Box 277"/>
          <p:cNvSpPr txBox="1">
            <a:spLocks noChangeArrowheads="1"/>
          </p:cNvSpPr>
          <p:nvPr/>
        </p:nvSpPr>
        <p:spPr bwMode="auto">
          <a:xfrm>
            <a:off x="8389938" y="641578"/>
            <a:ext cx="4492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7300</a:t>
            </a:r>
          </a:p>
        </p:txBody>
      </p:sp>
      <p:sp>
        <p:nvSpPr>
          <p:cNvPr id="505" name="Text Box 282"/>
          <p:cNvSpPr txBox="1">
            <a:spLocks noChangeArrowheads="1"/>
          </p:cNvSpPr>
          <p:nvPr/>
        </p:nvSpPr>
        <p:spPr bwMode="auto">
          <a:xfrm>
            <a:off x="6754813" y="1197203"/>
            <a:ext cx="37623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/>
              <a:t>7314   </a:t>
            </a:r>
          </a:p>
        </p:txBody>
      </p:sp>
      <p:sp>
        <p:nvSpPr>
          <p:cNvPr id="506" name="Text Box 283"/>
          <p:cNvSpPr txBox="1">
            <a:spLocks noChangeArrowheads="1"/>
          </p:cNvSpPr>
          <p:nvPr/>
        </p:nvSpPr>
        <p:spPr bwMode="auto">
          <a:xfrm>
            <a:off x="3089275" y="1543278"/>
            <a:ext cx="1952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3</a:t>
            </a:r>
          </a:p>
        </p:txBody>
      </p:sp>
      <p:sp>
        <p:nvSpPr>
          <p:cNvPr id="507" name="Text Box 284"/>
          <p:cNvSpPr txBox="1">
            <a:spLocks noChangeArrowheads="1"/>
          </p:cNvSpPr>
          <p:nvPr/>
        </p:nvSpPr>
        <p:spPr bwMode="auto">
          <a:xfrm>
            <a:off x="2762250" y="1382941"/>
            <a:ext cx="37623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2 </a:t>
            </a:r>
          </a:p>
        </p:txBody>
      </p:sp>
      <p:sp>
        <p:nvSpPr>
          <p:cNvPr id="508" name="Text Box 285"/>
          <p:cNvSpPr txBox="1">
            <a:spLocks noChangeArrowheads="1"/>
          </p:cNvSpPr>
          <p:nvPr/>
        </p:nvSpPr>
        <p:spPr bwMode="auto">
          <a:xfrm>
            <a:off x="3376613" y="989241"/>
            <a:ext cx="2000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1</a:t>
            </a:r>
          </a:p>
        </p:txBody>
      </p:sp>
      <p:sp>
        <p:nvSpPr>
          <p:cNvPr id="509" name="Text Box 286"/>
          <p:cNvSpPr txBox="1">
            <a:spLocks noChangeArrowheads="1"/>
          </p:cNvSpPr>
          <p:nvPr/>
        </p:nvSpPr>
        <p:spPr bwMode="auto">
          <a:xfrm>
            <a:off x="5486400" y="1606778"/>
            <a:ext cx="4270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7316   </a:t>
            </a:r>
          </a:p>
        </p:txBody>
      </p:sp>
      <p:sp>
        <p:nvSpPr>
          <p:cNvPr id="510" name="Text Box 287"/>
          <p:cNvSpPr txBox="1">
            <a:spLocks noChangeArrowheads="1"/>
          </p:cNvSpPr>
          <p:nvPr/>
        </p:nvSpPr>
        <p:spPr bwMode="auto">
          <a:xfrm>
            <a:off x="3276600" y="4221391"/>
            <a:ext cx="7556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HILLTOP   </a:t>
            </a:r>
          </a:p>
        </p:txBody>
      </p:sp>
      <p:sp>
        <p:nvSpPr>
          <p:cNvPr id="511" name="Text Box 288"/>
          <p:cNvSpPr txBox="1">
            <a:spLocks noChangeArrowheads="1"/>
          </p:cNvSpPr>
          <p:nvPr/>
        </p:nvSpPr>
        <p:spPr bwMode="auto">
          <a:xfrm>
            <a:off x="3876675" y="1090841"/>
            <a:ext cx="5095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RV SITE   </a:t>
            </a:r>
          </a:p>
        </p:txBody>
      </p:sp>
      <p:sp>
        <p:nvSpPr>
          <p:cNvPr id="512" name="Text Box 289"/>
          <p:cNvSpPr txBox="1">
            <a:spLocks noChangeArrowheads="1"/>
          </p:cNvSpPr>
          <p:nvPr/>
        </p:nvSpPr>
        <p:spPr bwMode="auto">
          <a:xfrm rot="2605951">
            <a:off x="4067900" y="2409160"/>
            <a:ext cx="4949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7228</a:t>
            </a:r>
          </a:p>
        </p:txBody>
      </p:sp>
      <p:sp>
        <p:nvSpPr>
          <p:cNvPr id="513" name="Text Box 290"/>
          <p:cNvSpPr txBox="1">
            <a:spLocks noChangeArrowheads="1"/>
          </p:cNvSpPr>
          <p:nvPr/>
        </p:nvSpPr>
        <p:spPr bwMode="auto">
          <a:xfrm>
            <a:off x="5715000" y="4502378"/>
            <a:ext cx="7715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BILLETING OFFICE</a:t>
            </a:r>
          </a:p>
        </p:txBody>
      </p:sp>
      <p:sp>
        <p:nvSpPr>
          <p:cNvPr id="514" name="Text Box 291"/>
          <p:cNvSpPr txBox="1">
            <a:spLocks noChangeArrowheads="1"/>
          </p:cNvSpPr>
          <p:nvPr/>
        </p:nvSpPr>
        <p:spPr bwMode="auto">
          <a:xfrm>
            <a:off x="6088063" y="1224191"/>
            <a:ext cx="7175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VA CLINIC</a:t>
            </a:r>
          </a:p>
        </p:txBody>
      </p:sp>
      <p:sp>
        <p:nvSpPr>
          <p:cNvPr id="515" name="Text Box 292"/>
          <p:cNvSpPr txBox="1">
            <a:spLocks noChangeArrowheads="1"/>
          </p:cNvSpPr>
          <p:nvPr/>
        </p:nvSpPr>
        <p:spPr bwMode="auto">
          <a:xfrm>
            <a:off x="6324601" y="1405166"/>
            <a:ext cx="444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7315  </a:t>
            </a:r>
          </a:p>
        </p:txBody>
      </p:sp>
      <p:sp>
        <p:nvSpPr>
          <p:cNvPr id="516" name="Text Box 294"/>
          <p:cNvSpPr txBox="1">
            <a:spLocks noChangeArrowheads="1"/>
          </p:cNvSpPr>
          <p:nvPr/>
        </p:nvSpPr>
        <p:spPr bwMode="auto">
          <a:xfrm>
            <a:off x="6172200" y="2292578"/>
            <a:ext cx="457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7021</a:t>
            </a:r>
            <a:r>
              <a:rPr lang="en-US" sz="800" dirty="0">
                <a:solidFill>
                  <a:schemeClr val="bg1"/>
                </a:solidFill>
              </a:rPr>
              <a:t>   </a:t>
            </a:r>
          </a:p>
        </p:txBody>
      </p:sp>
      <p:sp>
        <p:nvSpPr>
          <p:cNvPr id="517" name="Text Box 295"/>
          <p:cNvSpPr txBox="1">
            <a:spLocks noChangeArrowheads="1"/>
          </p:cNvSpPr>
          <p:nvPr/>
        </p:nvSpPr>
        <p:spPr bwMode="auto">
          <a:xfrm>
            <a:off x="7345363" y="2983141"/>
            <a:ext cx="5953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7015</a:t>
            </a:r>
          </a:p>
        </p:txBody>
      </p:sp>
      <p:sp>
        <p:nvSpPr>
          <p:cNvPr id="518" name="Text Box 296"/>
          <p:cNvSpPr txBox="1">
            <a:spLocks noChangeArrowheads="1"/>
          </p:cNvSpPr>
          <p:nvPr/>
        </p:nvSpPr>
        <p:spPr bwMode="auto">
          <a:xfrm>
            <a:off x="7500938" y="3245078"/>
            <a:ext cx="4238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7001</a:t>
            </a:r>
          </a:p>
        </p:txBody>
      </p:sp>
      <p:sp>
        <p:nvSpPr>
          <p:cNvPr id="519" name="Text Box 297"/>
          <p:cNvSpPr txBox="1">
            <a:spLocks noChangeArrowheads="1"/>
          </p:cNvSpPr>
          <p:nvPr/>
        </p:nvSpPr>
        <p:spPr bwMode="auto">
          <a:xfrm>
            <a:off x="6019800" y="1987778"/>
            <a:ext cx="45878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7210 </a:t>
            </a:r>
          </a:p>
        </p:txBody>
      </p:sp>
      <p:sp>
        <p:nvSpPr>
          <p:cNvPr id="520" name="Text Box 303"/>
          <p:cNvSpPr txBox="1">
            <a:spLocks noChangeArrowheads="1"/>
          </p:cNvSpPr>
          <p:nvPr/>
        </p:nvSpPr>
        <p:spPr bwMode="auto">
          <a:xfrm>
            <a:off x="7772400" y="387578"/>
            <a:ext cx="7175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KOSKI HALL</a:t>
            </a:r>
          </a:p>
        </p:txBody>
      </p:sp>
      <p:sp>
        <p:nvSpPr>
          <p:cNvPr id="521" name="Text Box 304"/>
          <p:cNvSpPr txBox="1">
            <a:spLocks noChangeArrowheads="1"/>
          </p:cNvSpPr>
          <p:nvPr/>
        </p:nvSpPr>
        <p:spPr bwMode="auto">
          <a:xfrm>
            <a:off x="381000" y="2973616"/>
            <a:ext cx="7159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CHATEAU</a:t>
            </a:r>
          </a:p>
        </p:txBody>
      </p:sp>
      <p:sp>
        <p:nvSpPr>
          <p:cNvPr id="522" name="Text Box 305"/>
          <p:cNvSpPr txBox="1">
            <a:spLocks noChangeArrowheads="1"/>
          </p:cNvSpPr>
          <p:nvPr/>
        </p:nvSpPr>
        <p:spPr bwMode="auto">
          <a:xfrm>
            <a:off x="995364" y="3399066"/>
            <a:ext cx="7159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COTTAGE</a:t>
            </a:r>
          </a:p>
        </p:txBody>
      </p:sp>
      <p:sp>
        <p:nvSpPr>
          <p:cNvPr id="523" name="Text Box 309"/>
          <p:cNvSpPr txBox="1">
            <a:spLocks noChangeArrowheads="1"/>
          </p:cNvSpPr>
          <p:nvPr/>
        </p:nvSpPr>
        <p:spPr bwMode="auto">
          <a:xfrm>
            <a:off x="1828800" y="3740378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HELIPAD</a:t>
            </a:r>
          </a:p>
          <a:p>
            <a:r>
              <a:rPr lang="en-US" sz="800" dirty="0"/>
              <a:t>   15 OR</a:t>
            </a:r>
          </a:p>
        </p:txBody>
      </p:sp>
      <p:sp>
        <p:nvSpPr>
          <p:cNvPr id="524" name="Text Box 310"/>
          <p:cNvSpPr txBox="1">
            <a:spLocks noChangeArrowheads="1"/>
          </p:cNvSpPr>
          <p:nvPr/>
        </p:nvSpPr>
        <p:spPr bwMode="auto">
          <a:xfrm rot="2605951">
            <a:off x="3775955" y="2535494"/>
            <a:ext cx="43223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7231</a:t>
            </a:r>
          </a:p>
        </p:txBody>
      </p:sp>
      <p:sp>
        <p:nvSpPr>
          <p:cNvPr id="525" name="Text Box 316"/>
          <p:cNvSpPr txBox="1">
            <a:spLocks noChangeArrowheads="1"/>
          </p:cNvSpPr>
          <p:nvPr/>
        </p:nvSpPr>
        <p:spPr bwMode="auto">
          <a:xfrm rot="2605951">
            <a:off x="2910724" y="2715855"/>
            <a:ext cx="4304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7238</a:t>
            </a:r>
          </a:p>
        </p:txBody>
      </p:sp>
      <p:sp>
        <p:nvSpPr>
          <p:cNvPr id="526" name="Text Box 317"/>
          <p:cNvSpPr txBox="1">
            <a:spLocks noChangeArrowheads="1"/>
          </p:cNvSpPr>
          <p:nvPr/>
        </p:nvSpPr>
        <p:spPr bwMode="auto">
          <a:xfrm rot="2605951">
            <a:off x="2826569" y="2812030"/>
            <a:ext cx="4885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7239</a:t>
            </a:r>
          </a:p>
        </p:txBody>
      </p:sp>
      <p:sp>
        <p:nvSpPr>
          <p:cNvPr id="527" name="Text Box 318"/>
          <p:cNvSpPr txBox="1">
            <a:spLocks noChangeArrowheads="1"/>
          </p:cNvSpPr>
          <p:nvPr/>
        </p:nvSpPr>
        <p:spPr bwMode="auto">
          <a:xfrm rot="2605951">
            <a:off x="3413156" y="2074283"/>
            <a:ext cx="54074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/>
              <a:t>7327</a:t>
            </a:r>
          </a:p>
        </p:txBody>
      </p:sp>
      <p:sp>
        <p:nvSpPr>
          <p:cNvPr id="528" name="Text Box 319"/>
          <p:cNvSpPr txBox="1">
            <a:spLocks noChangeArrowheads="1"/>
          </p:cNvSpPr>
          <p:nvPr/>
        </p:nvSpPr>
        <p:spPr bwMode="auto">
          <a:xfrm rot="2605951">
            <a:off x="3345956" y="2051688"/>
            <a:ext cx="47501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/>
              <a:t>7328</a:t>
            </a:r>
          </a:p>
        </p:txBody>
      </p:sp>
      <p:sp>
        <p:nvSpPr>
          <p:cNvPr id="529" name="Text Box 320"/>
          <p:cNvSpPr txBox="1">
            <a:spLocks noChangeArrowheads="1"/>
          </p:cNvSpPr>
          <p:nvPr/>
        </p:nvSpPr>
        <p:spPr bwMode="auto">
          <a:xfrm rot="2605951">
            <a:off x="3265306" y="2062859"/>
            <a:ext cx="50751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/>
              <a:t>7329</a:t>
            </a:r>
          </a:p>
        </p:txBody>
      </p:sp>
      <p:sp>
        <p:nvSpPr>
          <p:cNvPr id="530" name="Text Box 334"/>
          <p:cNvSpPr txBox="1">
            <a:spLocks noChangeArrowheads="1"/>
          </p:cNvSpPr>
          <p:nvPr/>
        </p:nvSpPr>
        <p:spPr bwMode="auto">
          <a:xfrm rot="2605951">
            <a:off x="3200413" y="2034470"/>
            <a:ext cx="42492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/>
              <a:t>7330</a:t>
            </a:r>
          </a:p>
        </p:txBody>
      </p:sp>
      <p:sp>
        <p:nvSpPr>
          <p:cNvPr id="531" name="Text Box 335"/>
          <p:cNvSpPr txBox="1">
            <a:spLocks noChangeArrowheads="1"/>
          </p:cNvSpPr>
          <p:nvPr/>
        </p:nvSpPr>
        <p:spPr bwMode="auto">
          <a:xfrm rot="2605951">
            <a:off x="3124214" y="2034470"/>
            <a:ext cx="42492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/>
              <a:t>7331</a:t>
            </a:r>
          </a:p>
        </p:txBody>
      </p:sp>
      <p:sp>
        <p:nvSpPr>
          <p:cNvPr id="532" name="Freeform 531"/>
          <p:cNvSpPr>
            <a:spLocks/>
          </p:cNvSpPr>
          <p:nvPr/>
        </p:nvSpPr>
        <p:spPr bwMode="auto">
          <a:xfrm>
            <a:off x="6677025" y="1949678"/>
            <a:ext cx="123825" cy="142875"/>
          </a:xfrm>
          <a:custGeom>
            <a:avLst/>
            <a:gdLst>
              <a:gd name="T0" fmla="*/ 6 w 78"/>
              <a:gd name="T1" fmla="*/ 90 h 90"/>
              <a:gd name="T2" fmla="*/ 0 w 78"/>
              <a:gd name="T3" fmla="*/ 54 h 90"/>
              <a:gd name="T4" fmla="*/ 24 w 78"/>
              <a:gd name="T5" fmla="*/ 12 h 90"/>
              <a:gd name="T6" fmla="*/ 78 w 78"/>
              <a:gd name="T7" fmla="*/ 0 h 90"/>
              <a:gd name="T8" fmla="*/ 72 w 78"/>
              <a:gd name="T9" fmla="*/ 42 h 90"/>
              <a:gd name="T10" fmla="*/ 42 w 78"/>
              <a:gd name="T11" fmla="*/ 84 h 90"/>
              <a:gd name="T12" fmla="*/ 6 w 78"/>
              <a:gd name="T13" fmla="*/ 90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8"/>
              <a:gd name="T22" fmla="*/ 0 h 90"/>
              <a:gd name="T23" fmla="*/ 78 w 78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8" h="90">
                <a:moveTo>
                  <a:pt x="6" y="90"/>
                </a:moveTo>
                <a:lnTo>
                  <a:pt x="0" y="54"/>
                </a:lnTo>
                <a:lnTo>
                  <a:pt x="24" y="12"/>
                </a:lnTo>
                <a:lnTo>
                  <a:pt x="78" y="0"/>
                </a:lnTo>
                <a:lnTo>
                  <a:pt x="72" y="42"/>
                </a:lnTo>
                <a:lnTo>
                  <a:pt x="42" y="84"/>
                </a:lnTo>
                <a:lnTo>
                  <a:pt x="6" y="9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533" name="Text Box 338"/>
          <p:cNvSpPr txBox="1">
            <a:spLocks noChangeArrowheads="1"/>
          </p:cNvSpPr>
          <p:nvPr/>
        </p:nvSpPr>
        <p:spPr bwMode="auto">
          <a:xfrm>
            <a:off x="4572000" y="692378"/>
            <a:ext cx="7175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To KD Range</a:t>
            </a:r>
          </a:p>
        </p:txBody>
      </p:sp>
      <p:sp>
        <p:nvSpPr>
          <p:cNvPr id="534" name="Text Box 339"/>
          <p:cNvSpPr txBox="1">
            <a:spLocks noChangeArrowheads="1"/>
          </p:cNvSpPr>
          <p:nvPr/>
        </p:nvSpPr>
        <p:spPr bwMode="auto">
          <a:xfrm>
            <a:off x="5903913" y="297091"/>
            <a:ext cx="9207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To Zero II/III Range</a:t>
            </a:r>
          </a:p>
        </p:txBody>
      </p:sp>
      <p:sp>
        <p:nvSpPr>
          <p:cNvPr id="535" name="Rectangle 534"/>
          <p:cNvSpPr>
            <a:spLocks noChangeArrowheads="1"/>
          </p:cNvSpPr>
          <p:nvPr/>
        </p:nvSpPr>
        <p:spPr bwMode="auto">
          <a:xfrm rot="-748997">
            <a:off x="4595813" y="573316"/>
            <a:ext cx="47625" cy="2857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536" name="Text Box 343"/>
          <p:cNvSpPr txBox="1">
            <a:spLocks noChangeArrowheads="1"/>
          </p:cNvSpPr>
          <p:nvPr/>
        </p:nvSpPr>
        <p:spPr bwMode="auto">
          <a:xfrm>
            <a:off x="6161088" y="3635603"/>
            <a:ext cx="7667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7014</a:t>
            </a:r>
          </a:p>
        </p:txBody>
      </p:sp>
      <p:sp>
        <p:nvSpPr>
          <p:cNvPr id="537" name="Text Box 344"/>
          <p:cNvSpPr txBox="1">
            <a:spLocks noChangeArrowheads="1"/>
          </p:cNvSpPr>
          <p:nvPr/>
        </p:nvSpPr>
        <p:spPr bwMode="auto">
          <a:xfrm>
            <a:off x="6096000" y="3435578"/>
            <a:ext cx="7175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KILROY’s</a:t>
            </a:r>
          </a:p>
          <a:p>
            <a:r>
              <a:rPr lang="en-US" sz="800" dirty="0"/>
              <a:t>AAFES PX</a:t>
            </a:r>
          </a:p>
        </p:txBody>
      </p:sp>
      <p:sp>
        <p:nvSpPr>
          <p:cNvPr id="538" name="Rectangle 537"/>
          <p:cNvSpPr>
            <a:spLocks noChangeArrowheads="1"/>
          </p:cNvSpPr>
          <p:nvPr/>
        </p:nvSpPr>
        <p:spPr bwMode="auto">
          <a:xfrm rot="4512886">
            <a:off x="3654425" y="4381728"/>
            <a:ext cx="44450" cy="6985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539" name="Text Box 346"/>
          <p:cNvSpPr txBox="1">
            <a:spLocks noChangeArrowheads="1"/>
          </p:cNvSpPr>
          <p:nvPr/>
        </p:nvSpPr>
        <p:spPr bwMode="auto">
          <a:xfrm>
            <a:off x="8604250" y="1160691"/>
            <a:ext cx="3429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VQ</a:t>
            </a:r>
          </a:p>
        </p:txBody>
      </p:sp>
      <p:sp>
        <p:nvSpPr>
          <p:cNvPr id="540" name="Text Box 354"/>
          <p:cNvSpPr txBox="1">
            <a:spLocks noChangeArrowheads="1"/>
          </p:cNvSpPr>
          <p:nvPr/>
        </p:nvSpPr>
        <p:spPr bwMode="auto">
          <a:xfrm rot="2605951">
            <a:off x="7091363" y="1107802"/>
            <a:ext cx="37623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/>
              <a:t>7304</a:t>
            </a:r>
          </a:p>
        </p:txBody>
      </p:sp>
      <p:sp>
        <p:nvSpPr>
          <p:cNvPr id="541" name="Text Box 355"/>
          <p:cNvSpPr txBox="1">
            <a:spLocks noChangeArrowheads="1"/>
          </p:cNvSpPr>
          <p:nvPr/>
        </p:nvSpPr>
        <p:spPr bwMode="auto">
          <a:xfrm rot="2605951">
            <a:off x="7021513" y="1130027"/>
            <a:ext cx="37623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/>
              <a:t>7305</a:t>
            </a:r>
          </a:p>
        </p:txBody>
      </p:sp>
      <p:sp>
        <p:nvSpPr>
          <p:cNvPr id="542" name="Text Box 356"/>
          <p:cNvSpPr txBox="1">
            <a:spLocks noChangeArrowheads="1"/>
          </p:cNvSpPr>
          <p:nvPr/>
        </p:nvSpPr>
        <p:spPr bwMode="auto">
          <a:xfrm rot="2605951">
            <a:off x="6951663" y="1139552"/>
            <a:ext cx="37623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/>
              <a:t>7306</a:t>
            </a:r>
          </a:p>
        </p:txBody>
      </p:sp>
      <p:sp>
        <p:nvSpPr>
          <p:cNvPr id="543" name="Text Box 357"/>
          <p:cNvSpPr txBox="1">
            <a:spLocks noChangeArrowheads="1"/>
          </p:cNvSpPr>
          <p:nvPr/>
        </p:nvSpPr>
        <p:spPr bwMode="auto">
          <a:xfrm rot="2605951">
            <a:off x="6854825" y="1285602"/>
            <a:ext cx="70485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/>
              <a:t>7307</a:t>
            </a:r>
          </a:p>
        </p:txBody>
      </p:sp>
      <p:sp>
        <p:nvSpPr>
          <p:cNvPr id="544" name="Text Box 368"/>
          <p:cNvSpPr txBox="1">
            <a:spLocks noChangeArrowheads="1"/>
          </p:cNvSpPr>
          <p:nvPr/>
        </p:nvSpPr>
        <p:spPr bwMode="auto">
          <a:xfrm rot="2605951">
            <a:off x="7374161" y="927957"/>
            <a:ext cx="44418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/>
              <a:t>7308</a:t>
            </a:r>
          </a:p>
        </p:txBody>
      </p:sp>
      <p:sp>
        <p:nvSpPr>
          <p:cNvPr id="545" name="Text Box 369"/>
          <p:cNvSpPr txBox="1">
            <a:spLocks noChangeArrowheads="1"/>
          </p:cNvSpPr>
          <p:nvPr/>
        </p:nvSpPr>
        <p:spPr bwMode="auto">
          <a:xfrm rot="2605951">
            <a:off x="7291390" y="973101"/>
            <a:ext cx="5385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/>
              <a:t>7309</a:t>
            </a:r>
          </a:p>
        </p:txBody>
      </p:sp>
      <p:sp>
        <p:nvSpPr>
          <p:cNvPr id="546" name="Text Box 370"/>
          <p:cNvSpPr txBox="1">
            <a:spLocks noChangeArrowheads="1"/>
          </p:cNvSpPr>
          <p:nvPr/>
        </p:nvSpPr>
        <p:spPr bwMode="auto">
          <a:xfrm rot="2605951">
            <a:off x="7243763" y="939527"/>
            <a:ext cx="37623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/>
              <a:t>7310</a:t>
            </a:r>
          </a:p>
        </p:txBody>
      </p:sp>
      <p:sp>
        <p:nvSpPr>
          <p:cNvPr id="547" name="Text Box 371"/>
          <p:cNvSpPr txBox="1">
            <a:spLocks noChangeArrowheads="1"/>
          </p:cNvSpPr>
          <p:nvPr/>
        </p:nvSpPr>
        <p:spPr bwMode="auto">
          <a:xfrm rot="2605951">
            <a:off x="7172243" y="973174"/>
            <a:ext cx="44641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/>
              <a:t>7311</a:t>
            </a:r>
          </a:p>
        </p:txBody>
      </p:sp>
      <p:sp>
        <p:nvSpPr>
          <p:cNvPr id="548" name="Text Box 372"/>
          <p:cNvSpPr txBox="1">
            <a:spLocks noChangeArrowheads="1"/>
          </p:cNvSpPr>
          <p:nvPr/>
        </p:nvSpPr>
        <p:spPr bwMode="auto">
          <a:xfrm rot="2605951">
            <a:off x="7083573" y="988467"/>
            <a:ext cx="44472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/>
              <a:t>7312</a:t>
            </a:r>
          </a:p>
        </p:txBody>
      </p:sp>
      <p:sp>
        <p:nvSpPr>
          <p:cNvPr id="549" name="Text Box 374"/>
          <p:cNvSpPr txBox="1">
            <a:spLocks noChangeArrowheads="1"/>
          </p:cNvSpPr>
          <p:nvPr/>
        </p:nvSpPr>
        <p:spPr bwMode="auto">
          <a:xfrm>
            <a:off x="1600200" y="2902178"/>
            <a:ext cx="9620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STATE MAINTENANCE</a:t>
            </a:r>
          </a:p>
        </p:txBody>
      </p:sp>
      <p:sp>
        <p:nvSpPr>
          <p:cNvPr id="550" name="Text Box 375"/>
          <p:cNvSpPr txBox="1">
            <a:spLocks noChangeArrowheads="1"/>
          </p:cNvSpPr>
          <p:nvPr/>
        </p:nvSpPr>
        <p:spPr bwMode="auto">
          <a:xfrm>
            <a:off x="6581774" y="4262666"/>
            <a:ext cx="5810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7401</a:t>
            </a:r>
            <a:r>
              <a:rPr lang="en-US" sz="800" dirty="0">
                <a:solidFill>
                  <a:schemeClr val="bg1"/>
                </a:solidFill>
              </a:rPr>
              <a:t>   </a:t>
            </a:r>
          </a:p>
        </p:txBody>
      </p:sp>
      <p:sp>
        <p:nvSpPr>
          <p:cNvPr id="551" name="Text Box 376"/>
          <p:cNvSpPr txBox="1">
            <a:spLocks noChangeArrowheads="1"/>
          </p:cNvSpPr>
          <p:nvPr/>
        </p:nvSpPr>
        <p:spPr bwMode="auto">
          <a:xfrm>
            <a:off x="6324600" y="4045178"/>
            <a:ext cx="8620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SUPPLY</a:t>
            </a:r>
          </a:p>
        </p:txBody>
      </p:sp>
      <p:sp>
        <p:nvSpPr>
          <p:cNvPr id="552" name="Text Box 377"/>
          <p:cNvSpPr txBox="1">
            <a:spLocks noChangeArrowheads="1"/>
          </p:cNvSpPr>
          <p:nvPr/>
        </p:nvSpPr>
        <p:spPr bwMode="auto">
          <a:xfrm>
            <a:off x="6230938" y="4578578"/>
            <a:ext cx="4857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TISA</a:t>
            </a:r>
          </a:p>
        </p:txBody>
      </p:sp>
      <p:sp>
        <p:nvSpPr>
          <p:cNvPr id="553" name="Text Box 379"/>
          <p:cNvSpPr txBox="1">
            <a:spLocks noChangeArrowheads="1"/>
          </p:cNvSpPr>
          <p:nvPr/>
        </p:nvSpPr>
        <p:spPr bwMode="auto">
          <a:xfrm>
            <a:off x="6400800" y="4730978"/>
            <a:ext cx="6445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7402</a:t>
            </a:r>
            <a:r>
              <a:rPr lang="en-US" sz="8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554" name="Text Box 380"/>
          <p:cNvSpPr txBox="1">
            <a:spLocks noChangeArrowheads="1"/>
          </p:cNvSpPr>
          <p:nvPr/>
        </p:nvSpPr>
        <p:spPr bwMode="auto">
          <a:xfrm>
            <a:off x="5715000" y="2444978"/>
            <a:ext cx="4540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7022</a:t>
            </a:r>
          </a:p>
          <a:p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555" name="Text Box 381"/>
          <p:cNvSpPr txBox="1">
            <a:spLocks noChangeArrowheads="1"/>
          </p:cNvSpPr>
          <p:nvPr/>
        </p:nvSpPr>
        <p:spPr bwMode="auto">
          <a:xfrm>
            <a:off x="7696200" y="1835378"/>
            <a:ext cx="533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UTES</a:t>
            </a:r>
          </a:p>
        </p:txBody>
      </p:sp>
      <p:sp>
        <p:nvSpPr>
          <p:cNvPr id="556" name="Text Box 382"/>
          <p:cNvSpPr txBox="1">
            <a:spLocks noChangeArrowheads="1"/>
          </p:cNvSpPr>
          <p:nvPr/>
        </p:nvSpPr>
        <p:spPr bwMode="auto">
          <a:xfrm>
            <a:off x="7904163" y="2317978"/>
            <a:ext cx="4429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7156</a:t>
            </a:r>
            <a:r>
              <a:rPr lang="en-US" sz="8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557" name="Text Box 383"/>
          <p:cNvSpPr txBox="1">
            <a:spLocks noChangeArrowheads="1"/>
          </p:cNvSpPr>
          <p:nvPr/>
        </p:nvSpPr>
        <p:spPr bwMode="auto">
          <a:xfrm>
            <a:off x="6400800" y="1759178"/>
            <a:ext cx="609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CHAPEL</a:t>
            </a:r>
          </a:p>
        </p:txBody>
      </p:sp>
      <p:sp>
        <p:nvSpPr>
          <p:cNvPr id="558" name="Text Box 404"/>
          <p:cNvSpPr txBox="1">
            <a:spLocks noChangeArrowheads="1"/>
          </p:cNvSpPr>
          <p:nvPr/>
        </p:nvSpPr>
        <p:spPr bwMode="auto">
          <a:xfrm rot="-788860">
            <a:off x="6838950" y="5593219"/>
            <a:ext cx="55403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US-101</a:t>
            </a:r>
          </a:p>
        </p:txBody>
      </p:sp>
      <p:grpSp>
        <p:nvGrpSpPr>
          <p:cNvPr id="559" name="Group 558"/>
          <p:cNvGrpSpPr>
            <a:grpSpLocks/>
          </p:cNvGrpSpPr>
          <p:nvPr/>
        </p:nvGrpSpPr>
        <p:grpSpPr bwMode="auto">
          <a:xfrm>
            <a:off x="1670054" y="5323117"/>
            <a:ext cx="1462090" cy="252413"/>
            <a:chOff x="1276" y="164"/>
            <a:chExt cx="921" cy="159"/>
          </a:xfrm>
        </p:grpSpPr>
        <p:sp>
          <p:nvSpPr>
            <p:cNvPr id="650" name="Text Box 402"/>
            <p:cNvSpPr txBox="1">
              <a:spLocks noChangeArrowheads="1"/>
            </p:cNvSpPr>
            <p:nvPr/>
          </p:nvSpPr>
          <p:spPr bwMode="auto">
            <a:xfrm>
              <a:off x="1460" y="187"/>
              <a:ext cx="15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800" dirty="0"/>
                <a:t>0</a:t>
              </a:r>
              <a:endParaRPr lang="en-US" sz="800" dirty="0">
                <a:solidFill>
                  <a:srgbClr val="FFFF00"/>
                </a:solidFill>
              </a:endParaRPr>
            </a:p>
          </p:txBody>
        </p:sp>
        <p:grpSp>
          <p:nvGrpSpPr>
            <p:cNvPr id="651" name="Group 650"/>
            <p:cNvGrpSpPr>
              <a:grpSpLocks/>
            </p:cNvGrpSpPr>
            <p:nvPr/>
          </p:nvGrpSpPr>
          <p:grpSpPr bwMode="auto">
            <a:xfrm>
              <a:off x="1391" y="164"/>
              <a:ext cx="690" cy="46"/>
              <a:chOff x="1391" y="165"/>
              <a:chExt cx="1386" cy="86"/>
            </a:xfrm>
          </p:grpSpPr>
          <p:sp>
            <p:nvSpPr>
              <p:cNvPr id="659" name="Rectangle 658"/>
              <p:cNvSpPr>
                <a:spLocks noChangeArrowheads="1"/>
              </p:cNvSpPr>
              <p:nvPr/>
            </p:nvSpPr>
            <p:spPr bwMode="auto">
              <a:xfrm>
                <a:off x="1681" y="210"/>
                <a:ext cx="269" cy="4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800" dirty="0"/>
              </a:p>
            </p:txBody>
          </p:sp>
          <p:sp>
            <p:nvSpPr>
              <p:cNvPr id="660" name="Rectangle 659"/>
              <p:cNvSpPr>
                <a:spLocks noChangeArrowheads="1"/>
              </p:cNvSpPr>
              <p:nvPr/>
            </p:nvSpPr>
            <p:spPr bwMode="auto">
              <a:xfrm>
                <a:off x="1955" y="165"/>
                <a:ext cx="270" cy="4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800" dirty="0"/>
              </a:p>
            </p:txBody>
          </p:sp>
          <p:sp>
            <p:nvSpPr>
              <p:cNvPr id="661" name="Rectangle 660"/>
              <p:cNvSpPr>
                <a:spLocks noChangeArrowheads="1"/>
              </p:cNvSpPr>
              <p:nvPr/>
            </p:nvSpPr>
            <p:spPr bwMode="auto">
              <a:xfrm>
                <a:off x="2233" y="210"/>
                <a:ext cx="269" cy="4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800" dirty="0"/>
              </a:p>
            </p:txBody>
          </p:sp>
          <p:sp>
            <p:nvSpPr>
              <p:cNvPr id="662" name="Rectangle 661"/>
              <p:cNvSpPr>
                <a:spLocks noChangeArrowheads="1"/>
              </p:cNvSpPr>
              <p:nvPr/>
            </p:nvSpPr>
            <p:spPr bwMode="auto">
              <a:xfrm>
                <a:off x="2508" y="165"/>
                <a:ext cx="269" cy="4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800" dirty="0"/>
              </a:p>
            </p:txBody>
          </p:sp>
          <p:sp>
            <p:nvSpPr>
              <p:cNvPr id="663" name="Rectangle 662"/>
              <p:cNvSpPr>
                <a:spLocks noChangeArrowheads="1"/>
              </p:cNvSpPr>
              <p:nvPr/>
            </p:nvSpPr>
            <p:spPr bwMode="auto">
              <a:xfrm>
                <a:off x="1391" y="165"/>
                <a:ext cx="53" cy="4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800" dirty="0"/>
              </a:p>
            </p:txBody>
          </p:sp>
          <p:sp>
            <p:nvSpPr>
              <p:cNvPr id="664" name="Rectangle 663"/>
              <p:cNvSpPr>
                <a:spLocks noChangeArrowheads="1"/>
              </p:cNvSpPr>
              <p:nvPr/>
            </p:nvSpPr>
            <p:spPr bwMode="auto">
              <a:xfrm>
                <a:off x="1448" y="210"/>
                <a:ext cx="53" cy="4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800" dirty="0"/>
              </a:p>
            </p:txBody>
          </p:sp>
          <p:sp>
            <p:nvSpPr>
              <p:cNvPr id="665" name="Rectangle 664"/>
              <p:cNvSpPr>
                <a:spLocks noChangeArrowheads="1"/>
              </p:cNvSpPr>
              <p:nvPr/>
            </p:nvSpPr>
            <p:spPr bwMode="auto">
              <a:xfrm>
                <a:off x="1505" y="165"/>
                <a:ext cx="54" cy="4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800" dirty="0"/>
              </a:p>
            </p:txBody>
          </p:sp>
          <p:sp>
            <p:nvSpPr>
              <p:cNvPr id="666" name="Rectangle 665"/>
              <p:cNvSpPr>
                <a:spLocks noChangeArrowheads="1"/>
              </p:cNvSpPr>
              <p:nvPr/>
            </p:nvSpPr>
            <p:spPr bwMode="auto">
              <a:xfrm>
                <a:off x="1563" y="210"/>
                <a:ext cx="53" cy="4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800" dirty="0"/>
              </a:p>
            </p:txBody>
          </p:sp>
          <p:sp>
            <p:nvSpPr>
              <p:cNvPr id="667" name="Rectangle 666"/>
              <p:cNvSpPr>
                <a:spLocks noChangeArrowheads="1"/>
              </p:cNvSpPr>
              <p:nvPr/>
            </p:nvSpPr>
            <p:spPr bwMode="auto">
              <a:xfrm>
                <a:off x="1623" y="165"/>
                <a:ext cx="53" cy="4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800" dirty="0"/>
              </a:p>
            </p:txBody>
          </p:sp>
        </p:grpSp>
        <p:sp>
          <p:nvSpPr>
            <p:cNvPr id="652" name="Text Box 448"/>
            <p:cNvSpPr txBox="1">
              <a:spLocks noChangeArrowheads="1"/>
            </p:cNvSpPr>
            <p:nvPr/>
          </p:nvSpPr>
          <p:spPr bwMode="auto">
            <a:xfrm>
              <a:off x="1555" y="187"/>
              <a:ext cx="22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800" dirty="0"/>
                <a:t>100</a:t>
              </a:r>
              <a:endParaRPr lang="en-US" sz="800" dirty="0">
                <a:solidFill>
                  <a:srgbClr val="FFFF00"/>
                </a:solidFill>
              </a:endParaRPr>
            </a:p>
          </p:txBody>
        </p:sp>
        <p:sp>
          <p:nvSpPr>
            <p:cNvPr id="653" name="Text Box 449"/>
            <p:cNvSpPr txBox="1">
              <a:spLocks noChangeArrowheads="1"/>
            </p:cNvSpPr>
            <p:nvPr/>
          </p:nvSpPr>
          <p:spPr bwMode="auto">
            <a:xfrm>
              <a:off x="1276" y="187"/>
              <a:ext cx="22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800" dirty="0"/>
                <a:t>100</a:t>
              </a:r>
              <a:endParaRPr lang="en-US" sz="800" dirty="0">
                <a:solidFill>
                  <a:srgbClr val="FFFF00"/>
                </a:solidFill>
              </a:endParaRPr>
            </a:p>
          </p:txBody>
        </p:sp>
        <p:sp>
          <p:nvSpPr>
            <p:cNvPr id="654" name="Text Box 450"/>
            <p:cNvSpPr txBox="1">
              <a:spLocks noChangeArrowheads="1"/>
            </p:cNvSpPr>
            <p:nvPr/>
          </p:nvSpPr>
          <p:spPr bwMode="auto">
            <a:xfrm>
              <a:off x="1699" y="187"/>
              <a:ext cx="22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800" dirty="0"/>
                <a:t>200</a:t>
              </a:r>
              <a:endParaRPr lang="en-US" sz="800" dirty="0">
                <a:solidFill>
                  <a:srgbClr val="FFFF00"/>
                </a:solidFill>
              </a:endParaRPr>
            </a:p>
          </p:txBody>
        </p:sp>
        <p:sp>
          <p:nvSpPr>
            <p:cNvPr id="655" name="Text Box 451"/>
            <p:cNvSpPr txBox="1">
              <a:spLocks noChangeArrowheads="1"/>
            </p:cNvSpPr>
            <p:nvPr/>
          </p:nvSpPr>
          <p:spPr bwMode="auto">
            <a:xfrm>
              <a:off x="1836" y="187"/>
              <a:ext cx="22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800" dirty="0"/>
                <a:t>300</a:t>
              </a:r>
              <a:endParaRPr lang="en-US" sz="800" dirty="0">
                <a:solidFill>
                  <a:srgbClr val="FFFF00"/>
                </a:solidFill>
              </a:endParaRPr>
            </a:p>
          </p:txBody>
        </p:sp>
        <p:sp>
          <p:nvSpPr>
            <p:cNvPr id="656" name="Text Box 452"/>
            <p:cNvSpPr txBox="1">
              <a:spLocks noChangeArrowheads="1"/>
            </p:cNvSpPr>
            <p:nvPr/>
          </p:nvSpPr>
          <p:spPr bwMode="auto">
            <a:xfrm>
              <a:off x="1972" y="187"/>
              <a:ext cx="22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800" dirty="0"/>
                <a:t>400</a:t>
              </a:r>
              <a:endParaRPr lang="en-US" sz="800" dirty="0">
                <a:solidFill>
                  <a:srgbClr val="FFFF00"/>
                </a:solidFill>
              </a:endParaRPr>
            </a:p>
          </p:txBody>
        </p:sp>
        <p:sp>
          <p:nvSpPr>
            <p:cNvPr id="657" name="Line 453"/>
            <p:cNvSpPr>
              <a:spLocks noChangeShapeType="1"/>
            </p:cNvSpPr>
            <p:nvPr/>
          </p:nvSpPr>
          <p:spPr bwMode="auto">
            <a:xfrm>
              <a:off x="2080" y="168"/>
              <a:ext cx="0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  <p:sp>
          <p:nvSpPr>
            <p:cNvPr id="658" name="Line 454"/>
            <p:cNvSpPr>
              <a:spLocks noChangeShapeType="1"/>
            </p:cNvSpPr>
            <p:nvPr/>
          </p:nvSpPr>
          <p:spPr bwMode="auto">
            <a:xfrm>
              <a:off x="1392" y="164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800" dirty="0"/>
            </a:p>
          </p:txBody>
        </p:sp>
      </p:grpSp>
      <p:sp>
        <p:nvSpPr>
          <p:cNvPr id="561" name="Text Box 459"/>
          <p:cNvSpPr txBox="1">
            <a:spLocks noChangeArrowheads="1"/>
          </p:cNvSpPr>
          <p:nvPr/>
        </p:nvSpPr>
        <p:spPr bwMode="auto">
          <a:xfrm>
            <a:off x="4344988" y="2498953"/>
            <a:ext cx="7175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LAUNDRY</a:t>
            </a:r>
          </a:p>
        </p:txBody>
      </p:sp>
      <p:sp>
        <p:nvSpPr>
          <p:cNvPr id="562" name="Freeform 561"/>
          <p:cNvSpPr>
            <a:spLocks/>
          </p:cNvSpPr>
          <p:nvPr/>
        </p:nvSpPr>
        <p:spPr bwMode="auto">
          <a:xfrm>
            <a:off x="6550025" y="519341"/>
            <a:ext cx="138113" cy="284162"/>
          </a:xfrm>
          <a:custGeom>
            <a:avLst/>
            <a:gdLst>
              <a:gd name="T0" fmla="*/ 83 w 87"/>
              <a:gd name="T1" fmla="*/ 179 h 179"/>
              <a:gd name="T2" fmla="*/ 83 w 87"/>
              <a:gd name="T3" fmla="*/ 25 h 179"/>
              <a:gd name="T4" fmla="*/ 50 w 87"/>
              <a:gd name="T5" fmla="*/ 28 h 179"/>
              <a:gd name="T6" fmla="*/ 5 w 87"/>
              <a:gd name="T7" fmla="*/ 73 h 179"/>
              <a:gd name="T8" fmla="*/ 23 w 87"/>
              <a:gd name="T9" fmla="*/ 82 h 179"/>
              <a:gd name="T10" fmla="*/ 23 w 87"/>
              <a:gd name="T11" fmla="*/ 118 h 179"/>
              <a:gd name="T12" fmla="*/ 59 w 87"/>
              <a:gd name="T13" fmla="*/ 88 h 179"/>
              <a:gd name="T14" fmla="*/ 83 w 87"/>
              <a:gd name="T15" fmla="*/ 82 h 179"/>
              <a:gd name="T16" fmla="*/ 83 w 87"/>
              <a:gd name="T17" fmla="*/ 82 h 17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7"/>
              <a:gd name="T28" fmla="*/ 0 h 179"/>
              <a:gd name="T29" fmla="*/ 87 w 87"/>
              <a:gd name="T30" fmla="*/ 179 h 17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7" h="179">
                <a:moveTo>
                  <a:pt x="83" y="179"/>
                </a:moveTo>
                <a:lnTo>
                  <a:pt x="83" y="25"/>
                </a:lnTo>
                <a:cubicBezTo>
                  <a:pt x="78" y="0"/>
                  <a:pt x="63" y="20"/>
                  <a:pt x="50" y="28"/>
                </a:cubicBezTo>
                <a:cubicBezTo>
                  <a:pt x="37" y="36"/>
                  <a:pt x="10" y="64"/>
                  <a:pt x="5" y="73"/>
                </a:cubicBezTo>
                <a:cubicBezTo>
                  <a:pt x="0" y="82"/>
                  <a:pt x="20" y="75"/>
                  <a:pt x="23" y="82"/>
                </a:cubicBezTo>
                <a:cubicBezTo>
                  <a:pt x="26" y="89"/>
                  <a:pt x="17" y="117"/>
                  <a:pt x="23" y="118"/>
                </a:cubicBezTo>
                <a:cubicBezTo>
                  <a:pt x="29" y="119"/>
                  <a:pt x="49" y="94"/>
                  <a:pt x="59" y="88"/>
                </a:cubicBezTo>
                <a:cubicBezTo>
                  <a:pt x="69" y="82"/>
                  <a:pt x="79" y="83"/>
                  <a:pt x="83" y="82"/>
                </a:cubicBezTo>
                <a:cubicBezTo>
                  <a:pt x="87" y="81"/>
                  <a:pt x="83" y="82"/>
                  <a:pt x="83" y="82"/>
                </a:cubicBez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563" name="Text Box 463"/>
          <p:cNvSpPr txBox="1">
            <a:spLocks noChangeArrowheads="1"/>
          </p:cNvSpPr>
          <p:nvPr/>
        </p:nvSpPr>
        <p:spPr bwMode="auto">
          <a:xfrm rot="5172641">
            <a:off x="6613525" y="4158119"/>
            <a:ext cx="7715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Patriot Way</a:t>
            </a:r>
          </a:p>
        </p:txBody>
      </p:sp>
      <p:sp>
        <p:nvSpPr>
          <p:cNvPr id="564" name="Text Box 483"/>
          <p:cNvSpPr txBox="1">
            <a:spLocks noChangeArrowheads="1"/>
          </p:cNvSpPr>
          <p:nvPr/>
        </p:nvSpPr>
        <p:spPr bwMode="auto">
          <a:xfrm>
            <a:off x="4422775" y="1103541"/>
            <a:ext cx="1841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b="0" dirty="0">
              <a:latin typeface="Times New Roman" charset="0"/>
            </a:endParaRPr>
          </a:p>
        </p:txBody>
      </p:sp>
      <p:sp>
        <p:nvSpPr>
          <p:cNvPr id="566" name="Rectangle 565"/>
          <p:cNvSpPr>
            <a:spLocks noChangeArrowheads="1"/>
          </p:cNvSpPr>
          <p:nvPr/>
        </p:nvSpPr>
        <p:spPr bwMode="auto">
          <a:xfrm flipH="1">
            <a:off x="5638800" y="1149578"/>
            <a:ext cx="6318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7334</a:t>
            </a:r>
          </a:p>
        </p:txBody>
      </p:sp>
      <p:sp>
        <p:nvSpPr>
          <p:cNvPr id="567" name="Text Box 491"/>
          <p:cNvSpPr txBox="1">
            <a:spLocks noChangeArrowheads="1"/>
          </p:cNvSpPr>
          <p:nvPr/>
        </p:nvSpPr>
        <p:spPr bwMode="auto">
          <a:xfrm rot="2605951">
            <a:off x="7142163" y="1142727"/>
            <a:ext cx="50165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/>
              <a:t>7303</a:t>
            </a:r>
          </a:p>
        </p:txBody>
      </p:sp>
      <p:sp>
        <p:nvSpPr>
          <p:cNvPr id="568" name="Text Box 495"/>
          <p:cNvSpPr txBox="1">
            <a:spLocks noChangeArrowheads="1"/>
          </p:cNvSpPr>
          <p:nvPr/>
        </p:nvSpPr>
        <p:spPr bwMode="auto">
          <a:xfrm rot="2605951">
            <a:off x="5879347" y="1047432"/>
            <a:ext cx="4536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7332</a:t>
            </a:r>
          </a:p>
        </p:txBody>
      </p:sp>
      <p:sp>
        <p:nvSpPr>
          <p:cNvPr id="569" name="Text Box 497"/>
          <p:cNvSpPr txBox="1">
            <a:spLocks noChangeArrowheads="1"/>
          </p:cNvSpPr>
          <p:nvPr/>
        </p:nvSpPr>
        <p:spPr bwMode="auto">
          <a:xfrm rot="2605951" flipH="1" flipV="1">
            <a:off x="5273675" y="781507"/>
            <a:ext cx="69373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 dirty="0"/>
          </a:p>
        </p:txBody>
      </p:sp>
      <p:sp>
        <p:nvSpPr>
          <p:cNvPr id="570" name="Rectangle 569"/>
          <p:cNvSpPr>
            <a:spLocks noChangeArrowheads="1"/>
          </p:cNvSpPr>
          <p:nvPr/>
        </p:nvSpPr>
        <p:spPr bwMode="auto">
          <a:xfrm>
            <a:off x="5334000" y="1301978"/>
            <a:ext cx="5207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7336</a:t>
            </a:r>
          </a:p>
        </p:txBody>
      </p:sp>
      <p:sp>
        <p:nvSpPr>
          <p:cNvPr id="571" name="Rectangle 570"/>
          <p:cNvSpPr>
            <a:spLocks noChangeArrowheads="1"/>
          </p:cNvSpPr>
          <p:nvPr/>
        </p:nvSpPr>
        <p:spPr bwMode="auto">
          <a:xfrm>
            <a:off x="4876800" y="1378178"/>
            <a:ext cx="43021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7340</a:t>
            </a:r>
          </a:p>
        </p:txBody>
      </p:sp>
      <p:sp>
        <p:nvSpPr>
          <p:cNvPr id="572" name="Rectangle 571"/>
          <p:cNvSpPr>
            <a:spLocks noChangeArrowheads="1"/>
          </p:cNvSpPr>
          <p:nvPr/>
        </p:nvSpPr>
        <p:spPr bwMode="auto">
          <a:xfrm rot="4260000">
            <a:off x="4537231" y="1425306"/>
            <a:ext cx="3302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/>
              <a:t>7342</a:t>
            </a:r>
          </a:p>
          <a:p>
            <a:r>
              <a:rPr lang="en-US" sz="500" dirty="0"/>
              <a:t>7343</a:t>
            </a:r>
          </a:p>
          <a:p>
            <a:r>
              <a:rPr lang="en-US" sz="500" dirty="0"/>
              <a:t>7344</a:t>
            </a:r>
          </a:p>
        </p:txBody>
      </p:sp>
      <p:sp>
        <p:nvSpPr>
          <p:cNvPr id="573" name="Rectangle 572"/>
          <p:cNvSpPr>
            <a:spLocks noChangeArrowheads="1"/>
          </p:cNvSpPr>
          <p:nvPr/>
        </p:nvSpPr>
        <p:spPr bwMode="auto">
          <a:xfrm>
            <a:off x="3810000" y="1682978"/>
            <a:ext cx="32573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/>
              <a:t>7350</a:t>
            </a:r>
          </a:p>
        </p:txBody>
      </p:sp>
      <p:sp>
        <p:nvSpPr>
          <p:cNvPr id="574" name="Rectangle 573"/>
          <p:cNvSpPr>
            <a:spLocks noChangeArrowheads="1"/>
          </p:cNvSpPr>
          <p:nvPr/>
        </p:nvSpPr>
        <p:spPr bwMode="auto">
          <a:xfrm>
            <a:off x="3505200" y="1759178"/>
            <a:ext cx="32573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/>
              <a:t>7352</a:t>
            </a:r>
          </a:p>
        </p:txBody>
      </p:sp>
      <p:sp>
        <p:nvSpPr>
          <p:cNvPr id="575" name="Rectangle 574"/>
          <p:cNvSpPr>
            <a:spLocks noChangeArrowheads="1"/>
          </p:cNvSpPr>
          <p:nvPr/>
        </p:nvSpPr>
        <p:spPr bwMode="auto">
          <a:xfrm>
            <a:off x="3048000" y="1835378"/>
            <a:ext cx="41549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/>
              <a:t>7355</a:t>
            </a:r>
          </a:p>
        </p:txBody>
      </p:sp>
      <p:sp>
        <p:nvSpPr>
          <p:cNvPr id="576" name="Rectangle 575"/>
          <p:cNvSpPr>
            <a:spLocks noChangeArrowheads="1"/>
          </p:cNvSpPr>
          <p:nvPr/>
        </p:nvSpPr>
        <p:spPr bwMode="auto">
          <a:xfrm>
            <a:off x="8018463" y="1316266"/>
            <a:ext cx="4154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7302</a:t>
            </a:r>
          </a:p>
        </p:txBody>
      </p:sp>
      <p:sp>
        <p:nvSpPr>
          <p:cNvPr id="577" name="Rectangle 576"/>
          <p:cNvSpPr>
            <a:spLocks noChangeArrowheads="1"/>
          </p:cNvSpPr>
          <p:nvPr/>
        </p:nvSpPr>
        <p:spPr bwMode="auto">
          <a:xfrm>
            <a:off x="3505200" y="2597378"/>
            <a:ext cx="50526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Weight</a:t>
            </a:r>
          </a:p>
          <a:p>
            <a:r>
              <a:rPr lang="en-US" sz="800" dirty="0"/>
              <a:t>room</a:t>
            </a:r>
          </a:p>
        </p:txBody>
      </p:sp>
      <p:sp>
        <p:nvSpPr>
          <p:cNvPr id="578" name="Text Box 527"/>
          <p:cNvSpPr txBox="1">
            <a:spLocks noChangeArrowheads="1"/>
          </p:cNvSpPr>
          <p:nvPr/>
        </p:nvSpPr>
        <p:spPr bwMode="auto">
          <a:xfrm>
            <a:off x="4941888" y="2687866"/>
            <a:ext cx="4683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7023</a:t>
            </a:r>
          </a:p>
        </p:txBody>
      </p:sp>
      <p:sp>
        <p:nvSpPr>
          <p:cNvPr id="579" name="Rectangle 578"/>
          <p:cNvSpPr>
            <a:spLocks noChangeArrowheads="1"/>
          </p:cNvSpPr>
          <p:nvPr/>
        </p:nvSpPr>
        <p:spPr bwMode="auto">
          <a:xfrm>
            <a:off x="4572000" y="2749778"/>
            <a:ext cx="4154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7024</a:t>
            </a:r>
          </a:p>
        </p:txBody>
      </p:sp>
      <p:sp>
        <p:nvSpPr>
          <p:cNvPr id="580" name="Rectangle 579"/>
          <p:cNvSpPr>
            <a:spLocks noChangeArrowheads="1"/>
          </p:cNvSpPr>
          <p:nvPr/>
        </p:nvSpPr>
        <p:spPr bwMode="auto">
          <a:xfrm>
            <a:off x="4233863" y="2927578"/>
            <a:ext cx="4154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7025</a:t>
            </a:r>
          </a:p>
        </p:txBody>
      </p:sp>
      <p:sp>
        <p:nvSpPr>
          <p:cNvPr id="581" name="Rectangle 580"/>
          <p:cNvSpPr>
            <a:spLocks noChangeArrowheads="1"/>
          </p:cNvSpPr>
          <p:nvPr/>
        </p:nvSpPr>
        <p:spPr bwMode="auto">
          <a:xfrm>
            <a:off x="3883024" y="3043465"/>
            <a:ext cx="4154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7026</a:t>
            </a:r>
          </a:p>
        </p:txBody>
      </p:sp>
      <p:sp>
        <p:nvSpPr>
          <p:cNvPr id="582" name="Rectangle 581"/>
          <p:cNvSpPr>
            <a:spLocks noChangeArrowheads="1"/>
          </p:cNvSpPr>
          <p:nvPr/>
        </p:nvSpPr>
        <p:spPr bwMode="auto">
          <a:xfrm>
            <a:off x="3494088" y="3140304"/>
            <a:ext cx="4154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7027</a:t>
            </a:r>
          </a:p>
        </p:txBody>
      </p:sp>
      <p:sp>
        <p:nvSpPr>
          <p:cNvPr id="583" name="Rectangle 582"/>
          <p:cNvSpPr>
            <a:spLocks noChangeArrowheads="1"/>
          </p:cNvSpPr>
          <p:nvPr/>
        </p:nvSpPr>
        <p:spPr bwMode="auto">
          <a:xfrm>
            <a:off x="3109913" y="3245078"/>
            <a:ext cx="4154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7028</a:t>
            </a:r>
          </a:p>
        </p:txBody>
      </p:sp>
      <p:sp>
        <p:nvSpPr>
          <p:cNvPr id="584" name="Text Box 535"/>
          <p:cNvSpPr txBox="1">
            <a:spLocks noChangeArrowheads="1"/>
          </p:cNvSpPr>
          <p:nvPr/>
        </p:nvSpPr>
        <p:spPr bwMode="auto">
          <a:xfrm>
            <a:off x="4137025" y="4546828"/>
            <a:ext cx="607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Pacific rd</a:t>
            </a:r>
          </a:p>
        </p:txBody>
      </p:sp>
      <p:sp>
        <p:nvSpPr>
          <p:cNvPr id="585" name="Text Box 536"/>
          <p:cNvSpPr txBox="1">
            <a:spLocks noChangeArrowheads="1"/>
          </p:cNvSpPr>
          <p:nvPr/>
        </p:nvSpPr>
        <p:spPr bwMode="auto">
          <a:xfrm rot="-900000">
            <a:off x="5353682" y="2579783"/>
            <a:ext cx="48122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 smtClean="0"/>
              <a:t>UH-72</a:t>
            </a:r>
            <a:endParaRPr lang="en-US" sz="800" dirty="0"/>
          </a:p>
        </p:txBody>
      </p:sp>
      <p:sp>
        <p:nvSpPr>
          <p:cNvPr id="586" name="Text Box 537"/>
          <p:cNvSpPr txBox="1">
            <a:spLocks noChangeArrowheads="1"/>
          </p:cNvSpPr>
          <p:nvPr/>
        </p:nvSpPr>
        <p:spPr bwMode="auto">
          <a:xfrm rot="-900000">
            <a:off x="5224305" y="2180094"/>
            <a:ext cx="9845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South Oregon St.</a:t>
            </a:r>
          </a:p>
        </p:txBody>
      </p:sp>
      <p:sp>
        <p:nvSpPr>
          <p:cNvPr id="587" name="Text Box 538"/>
          <p:cNvSpPr txBox="1">
            <a:spLocks noChangeArrowheads="1"/>
          </p:cNvSpPr>
          <p:nvPr/>
        </p:nvSpPr>
        <p:spPr bwMode="auto">
          <a:xfrm rot="-720000">
            <a:off x="4865120" y="1913394"/>
            <a:ext cx="106952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South </a:t>
            </a:r>
            <a:r>
              <a:rPr lang="en-US" sz="800" dirty="0" err="1"/>
              <a:t>Neacoxie</a:t>
            </a:r>
            <a:r>
              <a:rPr lang="en-US" sz="800" dirty="0"/>
              <a:t> St.</a:t>
            </a:r>
          </a:p>
        </p:txBody>
      </p:sp>
      <p:sp>
        <p:nvSpPr>
          <p:cNvPr id="588" name="Text Box 539"/>
          <p:cNvSpPr txBox="1">
            <a:spLocks noChangeArrowheads="1"/>
          </p:cNvSpPr>
          <p:nvPr/>
        </p:nvSpPr>
        <p:spPr bwMode="auto">
          <a:xfrm rot="-840000">
            <a:off x="7742696" y="960894"/>
            <a:ext cx="102143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/>
              <a:t>North Neacoxie St</a:t>
            </a:r>
          </a:p>
        </p:txBody>
      </p:sp>
      <p:sp>
        <p:nvSpPr>
          <p:cNvPr id="589" name="Rectangle 588"/>
          <p:cNvSpPr>
            <a:spLocks noChangeArrowheads="1"/>
          </p:cNvSpPr>
          <p:nvPr/>
        </p:nvSpPr>
        <p:spPr bwMode="auto">
          <a:xfrm>
            <a:off x="0" y="5977719"/>
            <a:ext cx="89265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0" dirty="0" smtClean="0"/>
              <a:t>Start/Finish are to the northwest.  Walk toward building 7316 &amp; VA Clinic for finish and Zero Range for start. </a:t>
            </a:r>
            <a:endParaRPr lang="en-US" sz="1400" b="0" dirty="0"/>
          </a:p>
        </p:txBody>
      </p:sp>
      <p:sp>
        <p:nvSpPr>
          <p:cNvPr id="590" name="Rectangle 589"/>
          <p:cNvSpPr>
            <a:spLocks noChangeArrowheads="1"/>
          </p:cNvSpPr>
          <p:nvPr/>
        </p:nvSpPr>
        <p:spPr bwMode="auto">
          <a:xfrm>
            <a:off x="4905375" y="2165806"/>
            <a:ext cx="18473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/>
          </a:p>
        </p:txBody>
      </p:sp>
      <p:sp>
        <p:nvSpPr>
          <p:cNvPr id="591" name="Rectangle 590"/>
          <p:cNvSpPr>
            <a:spLocks noChangeArrowheads="1"/>
          </p:cNvSpPr>
          <p:nvPr/>
        </p:nvSpPr>
        <p:spPr bwMode="auto">
          <a:xfrm rot="-939836">
            <a:off x="4660900" y="2991078"/>
            <a:ext cx="160338" cy="11271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/>
          </a:p>
        </p:txBody>
      </p:sp>
      <p:sp>
        <p:nvSpPr>
          <p:cNvPr id="592" name="Text Box 320"/>
          <p:cNvSpPr txBox="1">
            <a:spLocks noChangeArrowheads="1"/>
          </p:cNvSpPr>
          <p:nvPr/>
        </p:nvSpPr>
        <p:spPr bwMode="auto">
          <a:xfrm rot="2605951">
            <a:off x="5106821" y="1607261"/>
            <a:ext cx="5305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 smtClean="0"/>
              <a:t>7317</a:t>
            </a:r>
            <a:endParaRPr lang="en-US" sz="800" dirty="0"/>
          </a:p>
        </p:txBody>
      </p:sp>
      <p:sp>
        <p:nvSpPr>
          <p:cNvPr id="593" name="Rectangle 592"/>
          <p:cNvSpPr>
            <a:spLocks noChangeArrowheads="1"/>
          </p:cNvSpPr>
          <p:nvPr/>
        </p:nvSpPr>
        <p:spPr bwMode="auto">
          <a:xfrm rot="20851003">
            <a:off x="5265865" y="1794905"/>
            <a:ext cx="47257" cy="53147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/>
          </a:p>
        </p:txBody>
      </p:sp>
      <p:sp>
        <p:nvSpPr>
          <p:cNvPr id="594" name="Rectangle 593"/>
          <p:cNvSpPr>
            <a:spLocks noChangeArrowheads="1"/>
          </p:cNvSpPr>
          <p:nvPr/>
        </p:nvSpPr>
        <p:spPr bwMode="auto">
          <a:xfrm rot="20851003">
            <a:off x="5385767" y="1767603"/>
            <a:ext cx="47257" cy="53147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/>
          </a:p>
        </p:txBody>
      </p:sp>
      <p:sp>
        <p:nvSpPr>
          <p:cNvPr id="595" name="Rectangle 594"/>
          <p:cNvSpPr>
            <a:spLocks noChangeArrowheads="1"/>
          </p:cNvSpPr>
          <p:nvPr/>
        </p:nvSpPr>
        <p:spPr bwMode="auto">
          <a:xfrm>
            <a:off x="457200" y="1037207"/>
            <a:ext cx="280987" cy="2159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/>
          </a:p>
        </p:txBody>
      </p:sp>
      <p:sp>
        <p:nvSpPr>
          <p:cNvPr id="596" name="Rectangle 595"/>
          <p:cNvSpPr>
            <a:spLocks noChangeArrowheads="1"/>
          </p:cNvSpPr>
          <p:nvPr/>
        </p:nvSpPr>
        <p:spPr bwMode="auto">
          <a:xfrm>
            <a:off x="457200" y="1452965"/>
            <a:ext cx="280987" cy="2159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/>
          </a:p>
        </p:txBody>
      </p:sp>
      <p:sp>
        <p:nvSpPr>
          <p:cNvPr id="597" name="Rectangle 596"/>
          <p:cNvSpPr>
            <a:spLocks noChangeArrowheads="1"/>
          </p:cNvSpPr>
          <p:nvPr/>
        </p:nvSpPr>
        <p:spPr bwMode="auto">
          <a:xfrm>
            <a:off x="457200" y="1896189"/>
            <a:ext cx="280987" cy="2159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800"/>
          </a:p>
        </p:txBody>
      </p:sp>
      <p:sp>
        <p:nvSpPr>
          <p:cNvPr id="598" name="Text Box 374"/>
          <p:cNvSpPr txBox="1">
            <a:spLocks noChangeArrowheads="1"/>
          </p:cNvSpPr>
          <p:nvPr/>
        </p:nvSpPr>
        <p:spPr bwMode="auto">
          <a:xfrm>
            <a:off x="747789" y="975880"/>
            <a:ext cx="14571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 smtClean="0"/>
              <a:t>SLC ASSIGNED BUILDINGS</a:t>
            </a:r>
          </a:p>
        </p:txBody>
      </p:sp>
      <p:sp>
        <p:nvSpPr>
          <p:cNvPr id="599" name="Text Box 374"/>
          <p:cNvSpPr txBox="1">
            <a:spLocks noChangeArrowheads="1"/>
          </p:cNvSpPr>
          <p:nvPr/>
        </p:nvSpPr>
        <p:spPr bwMode="auto">
          <a:xfrm>
            <a:off x="747789" y="1453193"/>
            <a:ext cx="14941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 smtClean="0"/>
              <a:t>3C ASSIGNED BUILDINGS</a:t>
            </a:r>
            <a:endParaRPr lang="en-US" sz="800" dirty="0"/>
          </a:p>
        </p:txBody>
      </p:sp>
      <p:sp>
        <p:nvSpPr>
          <p:cNvPr id="600" name="Text Box 374"/>
          <p:cNvSpPr txBox="1">
            <a:spLocks noChangeArrowheads="1"/>
          </p:cNvSpPr>
          <p:nvPr/>
        </p:nvSpPr>
        <p:spPr bwMode="auto">
          <a:xfrm>
            <a:off x="747789" y="1834862"/>
            <a:ext cx="15218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 smtClean="0"/>
              <a:t>OTHER ASSIGNED BUILDINGS</a:t>
            </a:r>
            <a:endParaRPr lang="en-US" sz="800" dirty="0"/>
          </a:p>
        </p:txBody>
      </p:sp>
      <p:sp>
        <p:nvSpPr>
          <p:cNvPr id="601" name="Rectangle 600"/>
          <p:cNvSpPr/>
          <p:nvPr/>
        </p:nvSpPr>
        <p:spPr bwMode="auto">
          <a:xfrm>
            <a:off x="5394036" y="2722069"/>
            <a:ext cx="184731" cy="2154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2" name="Rectangle 601"/>
          <p:cNvSpPr/>
          <p:nvPr/>
        </p:nvSpPr>
        <p:spPr bwMode="auto">
          <a:xfrm rot="4557848" flipH="1">
            <a:off x="6106989" y="2842758"/>
            <a:ext cx="45719" cy="215444"/>
          </a:xfrm>
          <a:prstGeom prst="rect">
            <a:avLst/>
          </a:prstGeom>
          <a:solidFill>
            <a:srgbClr val="0070C0">
              <a:alpha val="5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3" name="Rectangle 602"/>
          <p:cNvSpPr/>
          <p:nvPr/>
        </p:nvSpPr>
        <p:spPr bwMode="auto">
          <a:xfrm rot="4538579">
            <a:off x="5354346" y="3759078"/>
            <a:ext cx="184731" cy="215444"/>
          </a:xfrm>
          <a:prstGeom prst="rect">
            <a:avLst/>
          </a:prstGeom>
          <a:solidFill>
            <a:srgbClr val="0070C0">
              <a:alpha val="5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4" name="Rectangle 603"/>
          <p:cNvSpPr/>
          <p:nvPr/>
        </p:nvSpPr>
        <p:spPr bwMode="auto">
          <a:xfrm rot="20698690">
            <a:off x="5564162" y="3326021"/>
            <a:ext cx="721744" cy="215444"/>
          </a:xfrm>
          <a:prstGeom prst="rect">
            <a:avLst/>
          </a:prstGeom>
          <a:solidFill>
            <a:srgbClr val="0070C0">
              <a:alpha val="5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05" name="Straight Arrow Connector 604"/>
          <p:cNvCxnSpPr/>
          <p:nvPr/>
        </p:nvCxnSpPr>
        <p:spPr bwMode="auto">
          <a:xfrm flipV="1">
            <a:off x="6934200" y="4807178"/>
            <a:ext cx="0" cy="762001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06" name="Elbow Connector 605"/>
          <p:cNvCxnSpPr>
            <a:stCxn id="393" idx="10"/>
          </p:cNvCxnSpPr>
          <p:nvPr/>
        </p:nvCxnSpPr>
        <p:spPr bwMode="auto">
          <a:xfrm>
            <a:off x="6910388" y="1487716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7" name="Straight Arrow Connector 606"/>
          <p:cNvCxnSpPr/>
          <p:nvPr/>
        </p:nvCxnSpPr>
        <p:spPr bwMode="auto">
          <a:xfrm flipH="1">
            <a:off x="3886200" y="4730978"/>
            <a:ext cx="1162050" cy="762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08" name="Straight Arrow Connector 607"/>
          <p:cNvCxnSpPr/>
          <p:nvPr/>
        </p:nvCxnSpPr>
        <p:spPr bwMode="auto">
          <a:xfrm flipH="1" flipV="1">
            <a:off x="6400800" y="4502378"/>
            <a:ext cx="514350" cy="2286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09" name="Straight Arrow Connector 608"/>
          <p:cNvCxnSpPr/>
          <p:nvPr/>
        </p:nvCxnSpPr>
        <p:spPr bwMode="auto">
          <a:xfrm flipH="1">
            <a:off x="5105400" y="4426178"/>
            <a:ext cx="1304926" cy="3048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10" name="Straight Arrow Connector 609"/>
          <p:cNvCxnSpPr>
            <a:endCxn id="361" idx="23"/>
          </p:cNvCxnSpPr>
          <p:nvPr/>
        </p:nvCxnSpPr>
        <p:spPr bwMode="auto">
          <a:xfrm flipH="1" flipV="1">
            <a:off x="2808288" y="4102328"/>
            <a:ext cx="1063626" cy="628650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612" name="Rectangle 611"/>
          <p:cNvSpPr/>
          <p:nvPr/>
        </p:nvSpPr>
        <p:spPr bwMode="auto">
          <a:xfrm rot="20628648">
            <a:off x="4398672" y="4037469"/>
            <a:ext cx="184731" cy="215444"/>
          </a:xfrm>
          <a:prstGeom prst="rect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8" name="Text Box 290"/>
          <p:cNvSpPr txBox="1">
            <a:spLocks noChangeArrowheads="1"/>
          </p:cNvSpPr>
          <p:nvPr/>
        </p:nvSpPr>
        <p:spPr bwMode="auto">
          <a:xfrm rot="20648572">
            <a:off x="4108451" y="4006076"/>
            <a:ext cx="7715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800" dirty="0" smtClean="0"/>
              <a:t>3C PARKING</a:t>
            </a:r>
            <a:endParaRPr lang="en-US" sz="800" dirty="0"/>
          </a:p>
        </p:txBody>
      </p:sp>
      <p:sp>
        <p:nvSpPr>
          <p:cNvPr id="619" name="Text Box 290"/>
          <p:cNvSpPr txBox="1">
            <a:spLocks noChangeArrowheads="1"/>
          </p:cNvSpPr>
          <p:nvPr/>
        </p:nvSpPr>
        <p:spPr bwMode="auto">
          <a:xfrm>
            <a:off x="5486400" y="3740378"/>
            <a:ext cx="7715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 smtClean="0"/>
              <a:t>STATIC DISPLAYS </a:t>
            </a:r>
            <a:endParaRPr lang="en-US" sz="800" dirty="0"/>
          </a:p>
        </p:txBody>
      </p:sp>
      <p:sp>
        <p:nvSpPr>
          <p:cNvPr id="620" name="Text Box 290"/>
          <p:cNvSpPr txBox="1">
            <a:spLocks noChangeArrowheads="1"/>
          </p:cNvSpPr>
          <p:nvPr/>
        </p:nvSpPr>
        <p:spPr bwMode="auto">
          <a:xfrm rot="20786427">
            <a:off x="5522912" y="3277414"/>
            <a:ext cx="7715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800" dirty="0" smtClean="0"/>
              <a:t>SLC PARKING</a:t>
            </a:r>
            <a:endParaRPr lang="en-US" sz="800" dirty="0"/>
          </a:p>
        </p:txBody>
      </p:sp>
      <p:cxnSp>
        <p:nvCxnSpPr>
          <p:cNvPr id="621" name="Straight Arrow Connector 620"/>
          <p:cNvCxnSpPr/>
          <p:nvPr/>
        </p:nvCxnSpPr>
        <p:spPr bwMode="auto">
          <a:xfrm flipV="1">
            <a:off x="326668" y="2323420"/>
            <a:ext cx="411519" cy="136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22" name="Straight Connector 621"/>
          <p:cNvCxnSpPr/>
          <p:nvPr/>
        </p:nvCxnSpPr>
        <p:spPr bwMode="auto">
          <a:xfrm flipH="1" flipV="1">
            <a:off x="4545602" y="2786880"/>
            <a:ext cx="234950" cy="822325"/>
          </a:xfrm>
          <a:prstGeom prst="line">
            <a:avLst/>
          </a:prstGeom>
          <a:noFill/>
          <a:ln w="3175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23" name="Rectangle 622"/>
          <p:cNvSpPr/>
          <p:nvPr/>
        </p:nvSpPr>
        <p:spPr bwMode="auto">
          <a:xfrm rot="20628648">
            <a:off x="3362695" y="741465"/>
            <a:ext cx="972565" cy="221587"/>
          </a:xfrm>
          <a:prstGeom prst="rect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5" name="Rectangle 624"/>
          <p:cNvSpPr>
            <a:spLocks noChangeArrowheads="1"/>
          </p:cNvSpPr>
          <p:nvPr/>
        </p:nvSpPr>
        <p:spPr bwMode="auto">
          <a:xfrm>
            <a:off x="4038600" y="1682978"/>
            <a:ext cx="33972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/>
              <a:t>7346</a:t>
            </a:r>
          </a:p>
        </p:txBody>
      </p:sp>
      <p:sp>
        <p:nvSpPr>
          <p:cNvPr id="626" name="Rectangle 625"/>
          <p:cNvSpPr>
            <a:spLocks noChangeArrowheads="1"/>
          </p:cNvSpPr>
          <p:nvPr/>
        </p:nvSpPr>
        <p:spPr bwMode="auto">
          <a:xfrm>
            <a:off x="3657600" y="1682978"/>
            <a:ext cx="32573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/>
              <a:t>7351</a:t>
            </a:r>
          </a:p>
        </p:txBody>
      </p:sp>
      <p:sp>
        <p:nvSpPr>
          <p:cNvPr id="627" name="Text Box 320"/>
          <p:cNvSpPr txBox="1">
            <a:spLocks noChangeArrowheads="1"/>
          </p:cNvSpPr>
          <p:nvPr/>
        </p:nvSpPr>
        <p:spPr bwMode="auto">
          <a:xfrm rot="2605951">
            <a:off x="4907566" y="1678315"/>
            <a:ext cx="5155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 smtClean="0"/>
              <a:t>7318</a:t>
            </a:r>
            <a:endParaRPr lang="en-US" sz="800" dirty="0"/>
          </a:p>
        </p:txBody>
      </p:sp>
      <p:sp>
        <p:nvSpPr>
          <p:cNvPr id="628" name="Rectangle 627"/>
          <p:cNvSpPr>
            <a:spLocks noChangeArrowheads="1"/>
          </p:cNvSpPr>
          <p:nvPr/>
        </p:nvSpPr>
        <p:spPr bwMode="auto">
          <a:xfrm>
            <a:off x="4267200" y="1606778"/>
            <a:ext cx="33972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500" dirty="0" smtClean="0"/>
              <a:t>7345</a:t>
            </a:r>
            <a:endParaRPr lang="en-US" sz="500" dirty="0"/>
          </a:p>
        </p:txBody>
      </p:sp>
      <p:sp>
        <p:nvSpPr>
          <p:cNvPr id="629" name="Text Box 374"/>
          <p:cNvSpPr txBox="1">
            <a:spLocks noChangeArrowheads="1"/>
          </p:cNvSpPr>
          <p:nvPr/>
        </p:nvSpPr>
        <p:spPr bwMode="auto">
          <a:xfrm>
            <a:off x="747789" y="2216378"/>
            <a:ext cx="15218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 smtClean="0">
                <a:latin typeface="+mn-lt"/>
              </a:rPr>
              <a:t>3C TRAFFIC ROUTE</a:t>
            </a:r>
            <a:endParaRPr lang="en-US" sz="800" dirty="0">
              <a:latin typeface="+mn-lt"/>
            </a:endParaRPr>
          </a:p>
        </p:txBody>
      </p:sp>
      <p:cxnSp>
        <p:nvCxnSpPr>
          <p:cNvPr id="630" name="Straight Arrow Connector 629"/>
          <p:cNvCxnSpPr/>
          <p:nvPr/>
        </p:nvCxnSpPr>
        <p:spPr bwMode="auto">
          <a:xfrm flipH="1">
            <a:off x="1842448" y="4158886"/>
            <a:ext cx="910988" cy="99215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632" name="Rectangle 631"/>
          <p:cNvSpPr/>
          <p:nvPr/>
        </p:nvSpPr>
        <p:spPr bwMode="auto">
          <a:xfrm rot="4557848" flipH="1">
            <a:off x="5725991" y="2766559"/>
            <a:ext cx="45719" cy="215444"/>
          </a:xfrm>
          <a:prstGeom prst="rect">
            <a:avLst/>
          </a:prstGeom>
          <a:solidFill>
            <a:srgbClr val="0070C0">
              <a:alpha val="5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3" name="Rectangle 632"/>
          <p:cNvSpPr/>
          <p:nvPr/>
        </p:nvSpPr>
        <p:spPr bwMode="auto">
          <a:xfrm rot="4538579">
            <a:off x="6174055" y="3617049"/>
            <a:ext cx="69949" cy="215444"/>
          </a:xfrm>
          <a:prstGeom prst="rect">
            <a:avLst/>
          </a:prstGeom>
          <a:solidFill>
            <a:srgbClr val="0070C0">
              <a:alpha val="5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4" name="Rectangle 633"/>
          <p:cNvSpPr/>
          <p:nvPr/>
        </p:nvSpPr>
        <p:spPr bwMode="auto">
          <a:xfrm rot="4538579">
            <a:off x="5857808" y="3687185"/>
            <a:ext cx="83913" cy="215444"/>
          </a:xfrm>
          <a:prstGeom prst="rect">
            <a:avLst/>
          </a:prstGeom>
          <a:solidFill>
            <a:srgbClr val="0070C0">
              <a:alpha val="5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5" name="Rectangle 634"/>
          <p:cNvSpPr/>
          <p:nvPr/>
        </p:nvSpPr>
        <p:spPr bwMode="auto">
          <a:xfrm rot="4538579">
            <a:off x="5292696" y="3520248"/>
            <a:ext cx="184731" cy="215444"/>
          </a:xfrm>
          <a:prstGeom prst="rect">
            <a:avLst/>
          </a:prstGeom>
          <a:solidFill>
            <a:srgbClr val="0070C0">
              <a:alpha val="5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6" name="Text Box 536"/>
          <p:cNvSpPr txBox="1">
            <a:spLocks noChangeArrowheads="1"/>
          </p:cNvSpPr>
          <p:nvPr/>
        </p:nvSpPr>
        <p:spPr bwMode="auto">
          <a:xfrm rot="-900000">
            <a:off x="5500046" y="3082827"/>
            <a:ext cx="8354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800" dirty="0"/>
              <a:t>McCarter Blvd</a:t>
            </a:r>
          </a:p>
        </p:txBody>
      </p:sp>
      <p:cxnSp>
        <p:nvCxnSpPr>
          <p:cNvPr id="637" name="Straight Arrow Connector 636"/>
          <p:cNvCxnSpPr>
            <a:endCxn id="602" idx="2"/>
          </p:cNvCxnSpPr>
          <p:nvPr/>
        </p:nvCxnSpPr>
        <p:spPr>
          <a:xfrm>
            <a:off x="5791200" y="2673578"/>
            <a:ext cx="234143" cy="3030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Straight Arrow Connector 637"/>
          <p:cNvCxnSpPr>
            <a:endCxn id="632" idx="3"/>
          </p:cNvCxnSpPr>
          <p:nvPr/>
        </p:nvCxnSpPr>
        <p:spPr>
          <a:xfrm>
            <a:off x="5638800" y="2749778"/>
            <a:ext cx="104506" cy="1023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9" name="Slide Number Placeholder 3"/>
          <p:cNvSpPr>
            <a:spLocks noGrp="1"/>
          </p:cNvSpPr>
          <p:nvPr/>
        </p:nvSpPr>
        <p:spPr bwMode="auto">
          <a:xfrm>
            <a:off x="7010400" y="608352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0D91322A-E36C-48E1-8615-5AC7380513F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158</Words>
  <Application>Microsoft Office PowerPoint</Application>
  <PresentationFormat>On-screen Show (4:3)</PresentationFormat>
  <Paragraphs>103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Oregon Military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PotterN</dc:creator>
  <cp:lastModifiedBy>nbranson</cp:lastModifiedBy>
  <cp:revision>47</cp:revision>
  <cp:lastPrinted>2004-04-30T17:09:58Z</cp:lastPrinted>
  <dcterms:created xsi:type="dcterms:W3CDTF">2002-05-24T21:12:15Z</dcterms:created>
  <dcterms:modified xsi:type="dcterms:W3CDTF">2013-09-18T15:48:28Z</dcterms:modified>
</cp:coreProperties>
</file>